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93" r:id="rId2"/>
    <p:sldId id="351" r:id="rId3"/>
    <p:sldId id="329" r:id="rId4"/>
    <p:sldId id="316" r:id="rId5"/>
    <p:sldId id="318" r:id="rId6"/>
    <p:sldId id="321" r:id="rId7"/>
    <p:sldId id="323" r:id="rId8"/>
    <p:sldId id="324" r:id="rId9"/>
    <p:sldId id="327" r:id="rId10"/>
    <p:sldId id="330" r:id="rId11"/>
    <p:sldId id="368" r:id="rId12"/>
    <p:sldId id="332" r:id="rId13"/>
    <p:sldId id="352" r:id="rId14"/>
    <p:sldId id="341" r:id="rId15"/>
    <p:sldId id="342" r:id="rId16"/>
    <p:sldId id="344" r:id="rId17"/>
    <p:sldId id="345" r:id="rId18"/>
    <p:sldId id="347" r:id="rId19"/>
    <p:sldId id="338" r:id="rId20"/>
    <p:sldId id="353" r:id="rId21"/>
    <p:sldId id="334" r:id="rId22"/>
    <p:sldId id="333" r:id="rId23"/>
    <p:sldId id="331" r:id="rId24"/>
    <p:sldId id="335" r:id="rId25"/>
    <p:sldId id="336" r:id="rId26"/>
    <p:sldId id="350" r:id="rId27"/>
    <p:sldId id="349" r:id="rId28"/>
    <p:sldId id="354" r:id="rId29"/>
    <p:sldId id="355" r:id="rId30"/>
    <p:sldId id="360" r:id="rId31"/>
    <p:sldId id="356" r:id="rId32"/>
    <p:sldId id="357" r:id="rId33"/>
    <p:sldId id="358" r:id="rId34"/>
    <p:sldId id="363" r:id="rId35"/>
    <p:sldId id="364" r:id="rId36"/>
    <p:sldId id="361" r:id="rId37"/>
    <p:sldId id="365" r:id="rId38"/>
    <p:sldId id="366" r:id="rId39"/>
    <p:sldId id="367" r:id="rId4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박 유정" initials="박유" lastIdx="1" clrIdx="0">
    <p:extLst>
      <p:ext uri="{19B8F6BF-5375-455C-9EA6-DF929625EA0E}">
        <p15:presenceInfo xmlns:p15="http://schemas.microsoft.com/office/powerpoint/2012/main" userId="f22cb001a3bf05f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3B3838"/>
    <a:srgbClr val="419BD6"/>
    <a:srgbClr val="6D6B6C"/>
    <a:srgbClr val="006FBB"/>
    <a:srgbClr val="005690"/>
    <a:srgbClr val="424242"/>
    <a:srgbClr val="F69616"/>
    <a:srgbClr val="DEEBF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652" autoAdjust="0"/>
    <p:restoredTop sz="97438" autoAdjust="0"/>
  </p:normalViewPr>
  <p:slideViewPr>
    <p:cSldViewPr snapToGrid="0">
      <p:cViewPr>
        <p:scale>
          <a:sx n="400" d="100"/>
          <a:sy n="400" d="100"/>
        </p:scale>
        <p:origin x="288" y="31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2105AF-0E97-49CF-9573-2A6A5D191D97}" type="datetimeFigureOut">
              <a:rPr lang="ko-KR" altLang="en-US" smtClean="0"/>
              <a:t>2023-09-05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32F7A-C790-4273-8959-847BF5EE67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1804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8D3AD-30DF-4B54-9E32-371ED7C878B6}" type="datetimeFigureOut">
              <a:rPr lang="ko-KR" altLang="en-US" smtClean="0"/>
              <a:t>2023-09-05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7B4A-FC92-443C-A1E6-2A2AD077FF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7246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8D3AD-30DF-4B54-9E32-371ED7C878B6}" type="datetimeFigureOut">
              <a:rPr lang="ko-KR" altLang="en-US" smtClean="0"/>
              <a:t>2023-09-05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7B4A-FC92-443C-A1E6-2A2AD077FF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0024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8D3AD-30DF-4B54-9E32-371ED7C878B6}" type="datetimeFigureOut">
              <a:rPr lang="ko-KR" altLang="en-US" smtClean="0"/>
              <a:t>2023-09-05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7B4A-FC92-443C-A1E6-2A2AD077FF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9404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8D3AD-30DF-4B54-9E32-371ED7C878B6}" type="datetimeFigureOut">
              <a:rPr lang="ko-KR" altLang="en-US" smtClean="0"/>
              <a:t>2023-09-05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7B4A-FC92-443C-A1E6-2A2AD077FF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7361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8D3AD-30DF-4B54-9E32-371ED7C878B6}" type="datetimeFigureOut">
              <a:rPr lang="ko-KR" altLang="en-US" smtClean="0"/>
              <a:t>2023-09-05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7B4A-FC92-443C-A1E6-2A2AD077FF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7168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8D3AD-30DF-4B54-9E32-371ED7C878B6}" type="datetimeFigureOut">
              <a:rPr lang="ko-KR" altLang="en-US" smtClean="0"/>
              <a:t>2023-09-05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7B4A-FC92-443C-A1E6-2A2AD077FF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812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8D3AD-30DF-4B54-9E32-371ED7C878B6}" type="datetimeFigureOut">
              <a:rPr lang="ko-KR" altLang="en-US" smtClean="0"/>
              <a:t>2023-09-05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7B4A-FC92-443C-A1E6-2A2AD077FF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866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8D3AD-30DF-4B54-9E32-371ED7C878B6}" type="datetimeFigureOut">
              <a:rPr lang="ko-KR" altLang="en-US" smtClean="0"/>
              <a:t>2023-09-05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7B4A-FC92-443C-A1E6-2A2AD077FF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8768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8D3AD-30DF-4B54-9E32-371ED7C878B6}" type="datetimeFigureOut">
              <a:rPr lang="ko-KR" altLang="en-US" smtClean="0"/>
              <a:t>2023-09-05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7B4A-FC92-443C-A1E6-2A2AD077FF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121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8D3AD-30DF-4B54-9E32-371ED7C878B6}" type="datetimeFigureOut">
              <a:rPr lang="ko-KR" altLang="en-US" smtClean="0"/>
              <a:t>2023-09-05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7B4A-FC92-443C-A1E6-2A2AD077FF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3107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8D3AD-30DF-4B54-9E32-371ED7C878B6}" type="datetimeFigureOut">
              <a:rPr lang="ko-KR" altLang="en-US" smtClean="0"/>
              <a:t>2023-09-05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7B4A-FC92-443C-A1E6-2A2AD077FF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6776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8D3AD-30DF-4B54-9E32-371ED7C878B6}" type="datetimeFigureOut">
              <a:rPr lang="ko-KR" altLang="en-US" smtClean="0"/>
              <a:t>2023-09-05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37B4A-FC92-443C-A1E6-2A2AD077FF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5364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5.jpeg"/><Relationship Id="rId7" Type="http://schemas.openxmlformats.org/officeDocument/2006/relationships/image" Target="../media/image2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.png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.png"/><Relationship Id="rId7" Type="http://schemas.openxmlformats.org/officeDocument/2006/relationships/image" Target="../media/image25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8.jpeg"/><Relationship Id="rId7" Type="http://schemas.openxmlformats.org/officeDocument/2006/relationships/image" Target="../media/image41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3.jpeg"/><Relationship Id="rId7" Type="http://schemas.openxmlformats.org/officeDocument/2006/relationships/image" Target="../media/image46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3.jpeg"/><Relationship Id="rId7" Type="http://schemas.openxmlformats.org/officeDocument/2006/relationships/image" Target="../media/image5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eg"/><Relationship Id="rId5" Type="http://schemas.openxmlformats.org/officeDocument/2006/relationships/image" Target="../media/image55.jpeg"/><Relationship Id="rId10" Type="http://schemas.openxmlformats.org/officeDocument/2006/relationships/image" Target="../media/image49.jpeg"/><Relationship Id="rId4" Type="http://schemas.openxmlformats.org/officeDocument/2006/relationships/image" Target="../media/image54.jpeg"/><Relationship Id="rId9" Type="http://schemas.openxmlformats.org/officeDocument/2006/relationships/image" Target="../media/image5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13" Type="http://schemas.openxmlformats.org/officeDocument/2006/relationships/image" Target="../media/image48.jpeg"/><Relationship Id="rId3" Type="http://schemas.openxmlformats.org/officeDocument/2006/relationships/image" Target="../media/image2.png"/><Relationship Id="rId7" Type="http://schemas.openxmlformats.org/officeDocument/2006/relationships/image" Target="../media/image62.jpeg"/><Relationship Id="rId12" Type="http://schemas.openxmlformats.org/officeDocument/2006/relationships/image" Target="../media/image50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jpeg"/><Relationship Id="rId11" Type="http://schemas.openxmlformats.org/officeDocument/2006/relationships/image" Target="../media/image56.jpeg"/><Relationship Id="rId5" Type="http://schemas.openxmlformats.org/officeDocument/2006/relationships/image" Target="../media/image60.jpeg"/><Relationship Id="rId10" Type="http://schemas.openxmlformats.org/officeDocument/2006/relationships/image" Target="../media/image64.jpeg"/><Relationship Id="rId4" Type="http://schemas.openxmlformats.org/officeDocument/2006/relationships/image" Target="../media/image59.jpeg"/><Relationship Id="rId9" Type="http://schemas.openxmlformats.org/officeDocument/2006/relationships/image" Target="../media/image6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5.jpeg"/><Relationship Id="rId7" Type="http://schemas.openxmlformats.org/officeDocument/2006/relationships/image" Target="../media/image4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jpeg"/><Relationship Id="rId5" Type="http://schemas.openxmlformats.org/officeDocument/2006/relationships/image" Target="../media/image62.jpeg"/><Relationship Id="rId4" Type="http://schemas.openxmlformats.org/officeDocument/2006/relationships/image" Target="../media/image66.jpeg"/><Relationship Id="rId9" Type="http://schemas.openxmlformats.org/officeDocument/2006/relationships/image" Target="../media/image69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13" Type="http://schemas.openxmlformats.org/officeDocument/2006/relationships/image" Target="../media/image76.jpeg"/><Relationship Id="rId3" Type="http://schemas.openxmlformats.org/officeDocument/2006/relationships/image" Target="../media/image70.jpeg"/><Relationship Id="rId7" Type="http://schemas.openxmlformats.org/officeDocument/2006/relationships/image" Target="../media/image57.jpeg"/><Relationship Id="rId12" Type="http://schemas.openxmlformats.org/officeDocument/2006/relationships/image" Target="../media/image49.jpeg"/><Relationship Id="rId2" Type="http://schemas.openxmlformats.org/officeDocument/2006/relationships/image" Target="../media/image2.png"/><Relationship Id="rId16" Type="http://schemas.openxmlformats.org/officeDocument/2006/relationships/image" Target="../media/image7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eg"/><Relationship Id="rId11" Type="http://schemas.openxmlformats.org/officeDocument/2006/relationships/image" Target="../media/image75.jpeg"/><Relationship Id="rId5" Type="http://schemas.openxmlformats.org/officeDocument/2006/relationships/image" Target="../media/image56.jpeg"/><Relationship Id="rId15" Type="http://schemas.openxmlformats.org/officeDocument/2006/relationships/image" Target="../media/image50.jpeg"/><Relationship Id="rId10" Type="http://schemas.openxmlformats.org/officeDocument/2006/relationships/image" Target="../media/image74.jpeg"/><Relationship Id="rId4" Type="http://schemas.openxmlformats.org/officeDocument/2006/relationships/image" Target="../media/image71.jpeg"/><Relationship Id="rId9" Type="http://schemas.openxmlformats.org/officeDocument/2006/relationships/image" Target="../media/image73.jpeg"/><Relationship Id="rId14" Type="http://schemas.openxmlformats.org/officeDocument/2006/relationships/image" Target="../media/image7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7" Type="http://schemas.openxmlformats.org/officeDocument/2006/relationships/image" Target="../media/image29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jpeg"/><Relationship Id="rId5" Type="http://schemas.openxmlformats.org/officeDocument/2006/relationships/image" Target="../media/image2.png"/><Relationship Id="rId4" Type="http://schemas.openxmlformats.org/officeDocument/2006/relationships/image" Target="../media/image8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7" Type="http://schemas.openxmlformats.org/officeDocument/2006/relationships/image" Target="../media/image86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jpeg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7" Type="http://schemas.openxmlformats.org/officeDocument/2006/relationships/image" Target="../media/image95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.jpeg"/><Relationship Id="rId5" Type="http://schemas.openxmlformats.org/officeDocument/2006/relationships/image" Target="../media/image2.png"/><Relationship Id="rId4" Type="http://schemas.openxmlformats.org/officeDocument/2006/relationships/image" Target="../media/image93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jpeg"/><Relationship Id="rId3" Type="http://schemas.openxmlformats.org/officeDocument/2006/relationships/image" Target="../media/image97.jpeg"/><Relationship Id="rId7" Type="http://schemas.openxmlformats.org/officeDocument/2006/relationships/image" Target="../media/image29.pn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81.jpeg"/><Relationship Id="rId4" Type="http://schemas.openxmlformats.org/officeDocument/2006/relationships/image" Target="../media/image9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jpeg"/><Relationship Id="rId3" Type="http://schemas.openxmlformats.org/officeDocument/2006/relationships/image" Target="../media/image105.jpeg"/><Relationship Id="rId7" Type="http://schemas.openxmlformats.org/officeDocument/2006/relationships/image" Target="../media/image2.pn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8.jpeg"/><Relationship Id="rId5" Type="http://schemas.openxmlformats.org/officeDocument/2006/relationships/image" Target="../media/image107.jpeg"/><Relationship Id="rId10" Type="http://schemas.openxmlformats.org/officeDocument/2006/relationships/image" Target="../media/image110.png"/><Relationship Id="rId4" Type="http://schemas.openxmlformats.org/officeDocument/2006/relationships/image" Target="../media/image106.jpeg"/><Relationship Id="rId9" Type="http://schemas.openxmlformats.org/officeDocument/2006/relationships/image" Target="../media/image8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1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6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5.jpeg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7" Type="http://schemas.openxmlformats.org/officeDocument/2006/relationships/image" Target="../media/image121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jpeg"/><Relationship Id="rId5" Type="http://schemas.openxmlformats.org/officeDocument/2006/relationships/image" Target="../media/image119.jpe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5.jpeg"/><Relationship Id="rId5" Type="http://schemas.openxmlformats.org/officeDocument/2006/relationships/image" Target="../media/image124.jpeg"/><Relationship Id="rId4" Type="http://schemas.openxmlformats.org/officeDocument/2006/relationships/image" Target="../media/image12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8.jpeg"/><Relationship Id="rId5" Type="http://schemas.openxmlformats.org/officeDocument/2006/relationships/image" Target="../media/image127.jpeg"/><Relationship Id="rId4" Type="http://schemas.openxmlformats.org/officeDocument/2006/relationships/image" Target="../media/image12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2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1.jpeg"/><Relationship Id="rId5" Type="http://schemas.openxmlformats.org/officeDocument/2006/relationships/image" Target="../media/image130.jpeg"/><Relationship Id="rId4" Type="http://schemas.openxmlformats.org/officeDocument/2006/relationships/image" Target="../media/image12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6.jpeg"/><Relationship Id="rId5" Type="http://schemas.openxmlformats.org/officeDocument/2006/relationships/image" Target="../media/image135.jpeg"/><Relationship Id="rId4" Type="http://schemas.openxmlformats.org/officeDocument/2006/relationships/image" Target="../media/image13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9.jpeg"/><Relationship Id="rId5" Type="http://schemas.openxmlformats.org/officeDocument/2006/relationships/image" Target="../media/image138.jpe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2.jpeg"/><Relationship Id="rId5" Type="http://schemas.openxmlformats.org/officeDocument/2006/relationships/image" Target="../media/image141.jpeg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jpeg"/><Relationship Id="rId3" Type="http://schemas.openxmlformats.org/officeDocument/2006/relationships/image" Target="../media/image109.jpeg"/><Relationship Id="rId7" Type="http://schemas.openxmlformats.org/officeDocument/2006/relationships/image" Target="../media/image146.jpe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5.jpeg"/><Relationship Id="rId5" Type="http://schemas.openxmlformats.org/officeDocument/2006/relationships/image" Target="../media/image2.png"/><Relationship Id="rId4" Type="http://schemas.openxmlformats.org/officeDocument/2006/relationships/image" Target="../media/image144.jpeg"/><Relationship Id="rId9" Type="http://schemas.openxmlformats.org/officeDocument/2006/relationships/image" Target="../media/image1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399C62F-3215-448B-AE54-DEF61BAC1103}"/>
              </a:ext>
            </a:extLst>
          </p:cNvPr>
          <p:cNvSpPr txBox="1"/>
          <p:nvPr/>
        </p:nvSpPr>
        <p:spPr>
          <a:xfrm>
            <a:off x="949999" y="1348346"/>
            <a:ext cx="7813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3000" b="1" spc="300" dirty="0">
                <a:solidFill>
                  <a:srgbClr val="419BD6"/>
                </a:solidFill>
              </a:rPr>
              <a:t>Smart Pile Penetration Analyzer</a:t>
            </a:r>
            <a:endParaRPr lang="ko-KR" altLang="en-US" sz="3000" b="1" spc="300" dirty="0">
              <a:solidFill>
                <a:srgbClr val="419BD6"/>
              </a:solidFill>
            </a:endParaRPr>
          </a:p>
          <a:p>
            <a:endParaRPr lang="ko-KR" altLang="en-US" sz="3000" spc="300" dirty="0">
              <a:solidFill>
                <a:srgbClr val="419BD6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41C34EB-306F-4A25-9425-1FD4674B7168}"/>
              </a:ext>
            </a:extLst>
          </p:cNvPr>
          <p:cNvSpPr txBox="1"/>
          <p:nvPr/>
        </p:nvSpPr>
        <p:spPr>
          <a:xfrm>
            <a:off x="949999" y="1943381"/>
            <a:ext cx="10048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b="1" spc="300" dirty="0">
                <a:solidFill>
                  <a:srgbClr val="6D6B6C"/>
                </a:solidFill>
              </a:rPr>
              <a:t>고도화 제어 </a:t>
            </a:r>
            <a:r>
              <a:rPr lang="en-US" altLang="ko-KR" sz="2200" b="1" spc="300" dirty="0">
                <a:solidFill>
                  <a:srgbClr val="6D6B6C"/>
                </a:solidFill>
              </a:rPr>
              <a:t>&amp; </a:t>
            </a:r>
            <a:r>
              <a:rPr lang="ko-KR" altLang="en-US" sz="2200" b="1" spc="300" dirty="0">
                <a:solidFill>
                  <a:srgbClr val="6D6B6C"/>
                </a:solidFill>
              </a:rPr>
              <a:t>촬영 어플리케이션</a:t>
            </a:r>
            <a:r>
              <a:rPr lang="en-US" altLang="ko-KR" sz="2200" b="1" spc="300" dirty="0">
                <a:solidFill>
                  <a:srgbClr val="6D6B6C"/>
                </a:solidFill>
              </a:rPr>
              <a:t>   </a:t>
            </a:r>
            <a:r>
              <a:rPr lang="ko-KR" altLang="en-US" sz="4000" b="1" dirty="0">
                <a:solidFill>
                  <a:srgbClr val="005690"/>
                </a:solidFill>
              </a:rPr>
              <a:t>매 뉴 얼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BD87E37A-9077-4CDF-9B62-A5280250E0BA}"/>
              </a:ext>
            </a:extLst>
          </p:cNvPr>
          <p:cNvSpPr/>
          <p:nvPr/>
        </p:nvSpPr>
        <p:spPr>
          <a:xfrm>
            <a:off x="0" y="3642324"/>
            <a:ext cx="12192000" cy="3215676"/>
          </a:xfrm>
          <a:prstGeom prst="rect">
            <a:avLst/>
          </a:prstGeom>
          <a:solidFill>
            <a:srgbClr val="006F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8BEC4D7C-0397-4B69-94D9-3AA4B3A1E75E}"/>
              </a:ext>
            </a:extLst>
          </p:cNvPr>
          <p:cNvSpPr/>
          <p:nvPr/>
        </p:nvSpPr>
        <p:spPr>
          <a:xfrm>
            <a:off x="10998200" y="5733380"/>
            <a:ext cx="766800" cy="766800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30500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399C62F-3215-448B-AE54-DEF61BAC1103}"/>
              </a:ext>
            </a:extLst>
          </p:cNvPr>
          <p:cNvSpPr txBox="1"/>
          <p:nvPr/>
        </p:nvSpPr>
        <p:spPr>
          <a:xfrm>
            <a:off x="949999" y="1348346"/>
            <a:ext cx="7813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3000" b="1" spc="300" dirty="0">
                <a:solidFill>
                  <a:srgbClr val="419BD6"/>
                </a:solidFill>
              </a:rPr>
              <a:t>Smart Pile Penetration Analyzer</a:t>
            </a:r>
            <a:endParaRPr lang="ko-KR" altLang="en-US" sz="3000" b="1" spc="300" dirty="0">
              <a:solidFill>
                <a:srgbClr val="419BD6"/>
              </a:solidFill>
            </a:endParaRPr>
          </a:p>
          <a:p>
            <a:endParaRPr lang="ko-KR" altLang="en-US" sz="3000" spc="300" dirty="0">
              <a:solidFill>
                <a:srgbClr val="419BD6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41C34EB-306F-4A25-9425-1FD4674B7168}"/>
              </a:ext>
            </a:extLst>
          </p:cNvPr>
          <p:cNvSpPr txBox="1"/>
          <p:nvPr/>
        </p:nvSpPr>
        <p:spPr>
          <a:xfrm>
            <a:off x="949999" y="1943381"/>
            <a:ext cx="10048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spc="300" dirty="0">
                <a:solidFill>
                  <a:srgbClr val="005690"/>
                </a:solidFill>
              </a:rPr>
              <a:t>측 정 준 비</a:t>
            </a:r>
            <a:endParaRPr lang="ko-KR" altLang="en-US" sz="4000" b="1" dirty="0">
              <a:solidFill>
                <a:srgbClr val="005690"/>
              </a:solidFill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BD87E37A-9077-4CDF-9B62-A5280250E0BA}"/>
              </a:ext>
            </a:extLst>
          </p:cNvPr>
          <p:cNvSpPr/>
          <p:nvPr/>
        </p:nvSpPr>
        <p:spPr>
          <a:xfrm>
            <a:off x="0" y="3642324"/>
            <a:ext cx="12192000" cy="3215676"/>
          </a:xfrm>
          <a:prstGeom prst="rect">
            <a:avLst/>
          </a:prstGeom>
          <a:solidFill>
            <a:srgbClr val="006F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8BEC4D7C-0397-4B69-94D9-3AA4B3A1E75E}"/>
              </a:ext>
            </a:extLst>
          </p:cNvPr>
          <p:cNvSpPr/>
          <p:nvPr/>
        </p:nvSpPr>
        <p:spPr>
          <a:xfrm>
            <a:off x="10998200" y="5733380"/>
            <a:ext cx="766800" cy="766800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43696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3C5F4C46-F0E1-492B-8E69-96D8A4789F81}"/>
              </a:ext>
            </a:extLst>
          </p:cNvPr>
          <p:cNvSpPr/>
          <p:nvPr/>
        </p:nvSpPr>
        <p:spPr>
          <a:xfrm>
            <a:off x="203232" y="144552"/>
            <a:ext cx="2678031" cy="307714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제어 시스템 어플리케이션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B9F2FB3-3A5E-4488-86AC-34272EC5D04C}"/>
              </a:ext>
            </a:extLst>
          </p:cNvPr>
          <p:cNvGrpSpPr/>
          <p:nvPr/>
        </p:nvGrpSpPr>
        <p:grpSpPr>
          <a:xfrm>
            <a:off x="289114" y="847234"/>
            <a:ext cx="8471471" cy="3932434"/>
            <a:chOff x="408928" y="847234"/>
            <a:chExt cx="5253341" cy="3932434"/>
          </a:xfrm>
        </p:grpSpPr>
        <p:sp>
          <p:nvSpPr>
            <p:cNvPr id="55" name="사각형: 둥근 위쪽 모서리 54">
              <a:extLst>
                <a:ext uri="{FF2B5EF4-FFF2-40B4-BE49-F238E27FC236}">
                  <a16:creationId xmlns:a16="http://schemas.microsoft.com/office/drawing/2014/main" id="{215CA057-1A09-4BE5-8BB5-87DE351B696C}"/>
                </a:ext>
              </a:extLst>
            </p:cNvPr>
            <p:cNvSpPr/>
            <p:nvPr/>
          </p:nvSpPr>
          <p:spPr>
            <a:xfrm>
              <a:off x="408928" y="847234"/>
              <a:ext cx="5253341" cy="3611113"/>
            </a:xfrm>
            <a:prstGeom prst="round2Same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사각형: 둥근 위쪽 모서리 52">
              <a:extLst>
                <a:ext uri="{FF2B5EF4-FFF2-40B4-BE49-F238E27FC236}">
                  <a16:creationId xmlns:a16="http://schemas.microsoft.com/office/drawing/2014/main" id="{1F3C42B6-48FD-4F17-BC65-FB20757796C7}"/>
                </a:ext>
              </a:extLst>
            </p:cNvPr>
            <p:cNvSpPr/>
            <p:nvPr/>
          </p:nvSpPr>
          <p:spPr>
            <a:xfrm rot="10800000">
              <a:off x="408928" y="4470937"/>
              <a:ext cx="5253339" cy="30873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B9B8D0-698B-461D-A69A-C58708D72AED}"/>
              </a:ext>
            </a:extLst>
          </p:cNvPr>
          <p:cNvSpPr txBox="1"/>
          <p:nvPr/>
        </p:nvSpPr>
        <p:spPr>
          <a:xfrm>
            <a:off x="8635566" y="847234"/>
            <a:ext cx="362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>
                <a:solidFill>
                  <a:srgbClr val="0070C0"/>
                </a:solidFill>
              </a:rPr>
              <a:t>어플리케이션 설치 </a:t>
            </a:r>
            <a:r>
              <a:rPr lang="en-US" altLang="ko-KR" sz="2000" b="1" dirty="0">
                <a:solidFill>
                  <a:srgbClr val="0070C0"/>
                </a:solidFill>
              </a:rPr>
              <a:t>&amp; </a:t>
            </a:r>
            <a:r>
              <a:rPr lang="ko-KR" altLang="en-US" sz="2000" b="1" dirty="0">
                <a:solidFill>
                  <a:srgbClr val="0070C0"/>
                </a:solidFill>
              </a:rPr>
              <a:t>실행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CBC2853-F8A8-4606-A381-7A8AC15F6C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346" y="1029753"/>
            <a:ext cx="1489803" cy="3310674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1DE04459-2907-4CC3-AD7C-1162787002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9104" y="1021163"/>
            <a:ext cx="1493668" cy="3319264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6BF9CB40-A954-4730-882E-B37F441E36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8859" y="1021163"/>
            <a:ext cx="1493668" cy="3319264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588BA9F3-A2ED-4C7E-B650-16E06F0EA702}"/>
              </a:ext>
            </a:extLst>
          </p:cNvPr>
          <p:cNvSpPr txBox="1"/>
          <p:nvPr/>
        </p:nvSpPr>
        <p:spPr>
          <a:xfrm>
            <a:off x="772168" y="5087023"/>
            <a:ext cx="61395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관리자로부터 제공 받은 설치파일 </a:t>
            </a:r>
            <a:r>
              <a:rPr lang="en-US" altLang="ko-KR" sz="1100" b="1" dirty="0">
                <a:solidFill>
                  <a:srgbClr val="333333"/>
                </a:solidFill>
              </a:rPr>
              <a:t>(</a:t>
            </a:r>
            <a:r>
              <a:rPr lang="en-US" altLang="ko-KR" sz="1100" b="1" dirty="0" err="1">
                <a:solidFill>
                  <a:srgbClr val="333333"/>
                </a:solidFill>
              </a:rPr>
              <a:t>spa_control.apk</a:t>
            </a:r>
            <a:r>
              <a:rPr lang="en-US" altLang="ko-KR" sz="1100" b="1" dirty="0">
                <a:solidFill>
                  <a:srgbClr val="333333"/>
                </a:solidFill>
              </a:rPr>
              <a:t>)</a:t>
            </a:r>
            <a:r>
              <a:rPr lang="ko-KR" altLang="en-US" sz="1100" b="1" dirty="0">
                <a:solidFill>
                  <a:srgbClr val="333333"/>
                </a:solidFill>
              </a:rPr>
              <a:t>을 모바일 기기의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내 파일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 폴더 내부의 원하는 경로에 넣도록 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endParaRPr lang="en-US" altLang="ko-KR" sz="1100" b="1" dirty="0">
              <a:solidFill>
                <a:srgbClr val="333333"/>
              </a:solidFill>
            </a:endParaRPr>
          </a:p>
          <a:p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4C278D5-23B5-4B27-9985-EB5DA3E3B59C}"/>
              </a:ext>
            </a:extLst>
          </p:cNvPr>
          <p:cNvSpPr txBox="1"/>
          <p:nvPr/>
        </p:nvSpPr>
        <p:spPr>
          <a:xfrm>
            <a:off x="8894404" y="1488951"/>
            <a:ext cx="6139504" cy="151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설치파일 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altLang="ko-KR" sz="1100" b="1" dirty="0" err="1">
                <a:solidFill>
                  <a:schemeClr val="accent1">
                    <a:lumMod val="75000"/>
                  </a:schemeClr>
                </a:solidFill>
              </a:rPr>
              <a:t>sppa_control.apk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어플리케이션 설치를 위한 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  <a:r>
              <a:rPr lang="en-US" altLang="ko-KR" sz="1100" b="1" dirty="0" err="1">
                <a:solidFill>
                  <a:srgbClr val="333333"/>
                </a:solidFill>
              </a:rPr>
              <a:t>apk</a:t>
            </a:r>
            <a:r>
              <a:rPr lang="ko-KR" altLang="en-US" sz="1100" b="1" dirty="0">
                <a:solidFill>
                  <a:srgbClr val="333333"/>
                </a:solidFill>
              </a:rPr>
              <a:t> 형식의 파일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관리자로부터 별도 제공 권장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설치 완료 후 모바일 기기 바탕화면에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   실행 아이콘 자동생성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DFCC87F-AAA9-43DD-8D50-F5D0D508730C}"/>
              </a:ext>
            </a:extLst>
          </p:cNvPr>
          <p:cNvSpPr txBox="1"/>
          <p:nvPr/>
        </p:nvSpPr>
        <p:spPr>
          <a:xfrm>
            <a:off x="378935" y="4481402"/>
            <a:ext cx="8256631" cy="26161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>
                <a:solidFill>
                  <a:schemeClr val="bg1"/>
                </a:solidFill>
              </a:rPr>
              <a:t>어플리케이션 설치 </a:t>
            </a:r>
            <a:r>
              <a:rPr lang="en-US" altLang="ko-KR" sz="1100" b="1" dirty="0">
                <a:solidFill>
                  <a:schemeClr val="bg1"/>
                </a:solidFill>
              </a:rPr>
              <a:t>&amp; </a:t>
            </a:r>
            <a:r>
              <a:rPr lang="ko-KR" altLang="en-US" sz="1100" b="1" dirty="0">
                <a:solidFill>
                  <a:schemeClr val="bg1"/>
                </a:solidFill>
              </a:rPr>
              <a:t>실행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2585457-23A7-4C24-A545-801320A07FD5}"/>
              </a:ext>
            </a:extLst>
          </p:cNvPr>
          <p:cNvGrpSpPr/>
          <p:nvPr/>
        </p:nvGrpSpPr>
        <p:grpSpPr>
          <a:xfrm>
            <a:off x="423900" y="896292"/>
            <a:ext cx="350963" cy="254332"/>
            <a:chOff x="378166" y="239653"/>
            <a:chExt cx="350963" cy="254332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C8E8551-4D51-471C-9336-FB665DE0656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AAACA80-48AA-4107-B9AA-3CFDEF0EC87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5A7F8AE0-AD5C-4310-84CE-CA0A1968B059}"/>
              </a:ext>
            </a:extLst>
          </p:cNvPr>
          <p:cNvGrpSpPr/>
          <p:nvPr/>
        </p:nvGrpSpPr>
        <p:grpSpPr>
          <a:xfrm>
            <a:off x="458116" y="5354642"/>
            <a:ext cx="350963" cy="254332"/>
            <a:chOff x="378166" y="239653"/>
            <a:chExt cx="350963" cy="254332"/>
          </a:xfrm>
        </p:grpSpPr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B22637E5-22ED-40CE-916D-6B086D42FF1F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C5EB300-F62C-4F5A-A056-831DB6AAE098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D1D58D8D-E7D0-4937-99D7-A541C94ABABC}"/>
              </a:ext>
            </a:extLst>
          </p:cNvPr>
          <p:cNvGrpSpPr/>
          <p:nvPr/>
        </p:nvGrpSpPr>
        <p:grpSpPr>
          <a:xfrm>
            <a:off x="457240" y="6015008"/>
            <a:ext cx="350963" cy="254332"/>
            <a:chOff x="378166" y="239653"/>
            <a:chExt cx="350963" cy="254332"/>
          </a:xfrm>
        </p:grpSpPr>
        <p:sp>
          <p:nvSpPr>
            <p:cNvPr id="48" name="타원 47">
              <a:extLst>
                <a:ext uri="{FF2B5EF4-FFF2-40B4-BE49-F238E27FC236}">
                  <a16:creationId xmlns:a16="http://schemas.microsoft.com/office/drawing/2014/main" id="{25FF7E9F-8ED4-490F-800F-7197D1E77EA0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9939CB1-70AF-46B7-9614-A68765DA325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D27CC006-E3D0-40C5-B919-45C100311B55}"/>
              </a:ext>
            </a:extLst>
          </p:cNvPr>
          <p:cNvGrpSpPr/>
          <p:nvPr/>
        </p:nvGrpSpPr>
        <p:grpSpPr>
          <a:xfrm>
            <a:off x="6096000" y="5190345"/>
            <a:ext cx="350963" cy="254332"/>
            <a:chOff x="378166" y="239653"/>
            <a:chExt cx="350963" cy="254332"/>
          </a:xfrm>
        </p:grpSpPr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30A7ED2C-EEB7-4CD9-9235-A373497F4318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C7F3FEB-60AF-4972-BC03-88AEA8358FC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45C65F7F-2D89-42F7-B874-A46E9F7A850E}"/>
              </a:ext>
            </a:extLst>
          </p:cNvPr>
          <p:cNvGrpSpPr/>
          <p:nvPr/>
        </p:nvGrpSpPr>
        <p:grpSpPr>
          <a:xfrm>
            <a:off x="2039770" y="879370"/>
            <a:ext cx="350963" cy="254332"/>
            <a:chOff x="378166" y="239653"/>
            <a:chExt cx="350963" cy="254332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FF65D400-2F53-4ADA-BA1A-478AEC974865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BF65E99-4016-4737-A750-7FDD45BF907C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3328E9D1-BBBF-40E8-85B3-4BDC0E29DAAC}"/>
              </a:ext>
            </a:extLst>
          </p:cNvPr>
          <p:cNvSpPr txBox="1"/>
          <p:nvPr/>
        </p:nvSpPr>
        <p:spPr>
          <a:xfrm>
            <a:off x="6380374" y="5178608"/>
            <a:ext cx="61395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solidFill>
                  <a:srgbClr val="333333"/>
                </a:solidFill>
              </a:rPr>
              <a:t>앱 설치가 완료되면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완료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  <a:r>
              <a:rPr lang="ko-KR" altLang="en-US" sz="1100" b="1" dirty="0">
                <a:solidFill>
                  <a:srgbClr val="333333"/>
                </a:solidFill>
              </a:rPr>
              <a:t>탭을 눌러 완료합니다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728A122-22CF-42DD-9336-0957D46A5CC2}"/>
              </a:ext>
            </a:extLst>
          </p:cNvPr>
          <p:cNvSpPr txBox="1"/>
          <p:nvPr/>
        </p:nvSpPr>
        <p:spPr>
          <a:xfrm>
            <a:off x="8875101" y="3025687"/>
            <a:ext cx="6139504" cy="16677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어플리케이션 실행</a:t>
            </a: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모바일 기기 바탕화면 앱 아이콘으로 실행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최초 실행 시 권한 허용 요구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※ </a:t>
            </a:r>
            <a:r>
              <a:rPr lang="ko-KR" altLang="en-US" sz="1100" b="1" dirty="0">
                <a:solidFill>
                  <a:srgbClr val="333333"/>
                </a:solidFill>
              </a:rPr>
              <a:t>해당 앱의 모든 기능의 원활한 사용을 위해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요구되는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모든 권한을 허용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  <a:r>
              <a:rPr lang="ko-KR" altLang="en-US" sz="1100" b="1" dirty="0">
                <a:solidFill>
                  <a:srgbClr val="333333"/>
                </a:solidFill>
              </a:rPr>
              <a:t>해주시길 바랍니다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pic>
        <p:nvPicPr>
          <p:cNvPr id="58" name="그림 57">
            <a:extLst>
              <a:ext uri="{FF2B5EF4-FFF2-40B4-BE49-F238E27FC236}">
                <a16:creationId xmlns:a16="http://schemas.microsoft.com/office/drawing/2014/main" id="{9B26C6BD-5D06-4631-B74E-8208F00013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6100" y="1042137"/>
            <a:ext cx="1500929" cy="3294539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59" name="그림 58">
            <a:extLst>
              <a:ext uri="{FF2B5EF4-FFF2-40B4-BE49-F238E27FC236}">
                <a16:creationId xmlns:a16="http://schemas.microsoft.com/office/drawing/2014/main" id="{69F76F98-60F5-4060-969C-6A7F629DBB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95855" y="1038386"/>
            <a:ext cx="1500928" cy="330204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pSp>
        <p:nvGrpSpPr>
          <p:cNvPr id="72" name="그룹 71">
            <a:extLst>
              <a:ext uri="{FF2B5EF4-FFF2-40B4-BE49-F238E27FC236}">
                <a16:creationId xmlns:a16="http://schemas.microsoft.com/office/drawing/2014/main" id="{62A84514-FB1C-43FB-8E60-60E01A734D7F}"/>
              </a:ext>
            </a:extLst>
          </p:cNvPr>
          <p:cNvGrpSpPr/>
          <p:nvPr/>
        </p:nvGrpSpPr>
        <p:grpSpPr>
          <a:xfrm>
            <a:off x="3696106" y="872470"/>
            <a:ext cx="350963" cy="254332"/>
            <a:chOff x="378166" y="239653"/>
            <a:chExt cx="350963" cy="254332"/>
          </a:xfrm>
        </p:grpSpPr>
        <p:sp>
          <p:nvSpPr>
            <p:cNvPr id="73" name="타원 72">
              <a:extLst>
                <a:ext uri="{FF2B5EF4-FFF2-40B4-BE49-F238E27FC236}">
                  <a16:creationId xmlns:a16="http://schemas.microsoft.com/office/drawing/2014/main" id="{711016BC-0654-42D5-BEA6-9D9141C179D4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7FB06708-670B-4DE2-A8CF-A2C16DBF3174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C6F656B2-4840-4DD2-8344-528A869670F1}"/>
              </a:ext>
            </a:extLst>
          </p:cNvPr>
          <p:cNvGrpSpPr/>
          <p:nvPr/>
        </p:nvGrpSpPr>
        <p:grpSpPr>
          <a:xfrm>
            <a:off x="5289694" y="871897"/>
            <a:ext cx="350963" cy="254332"/>
            <a:chOff x="378166" y="239653"/>
            <a:chExt cx="350963" cy="254332"/>
          </a:xfrm>
        </p:grpSpPr>
        <p:sp>
          <p:nvSpPr>
            <p:cNvPr id="81" name="타원 80">
              <a:extLst>
                <a:ext uri="{FF2B5EF4-FFF2-40B4-BE49-F238E27FC236}">
                  <a16:creationId xmlns:a16="http://schemas.microsoft.com/office/drawing/2014/main" id="{49A17368-A687-427C-B8C6-C2A056B06748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3BC029A-557D-4210-8061-6926D21971D5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04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3DF323FA-F3E7-4398-8BAC-D14692A6FEBE}"/>
              </a:ext>
            </a:extLst>
          </p:cNvPr>
          <p:cNvGrpSpPr/>
          <p:nvPr/>
        </p:nvGrpSpPr>
        <p:grpSpPr>
          <a:xfrm>
            <a:off x="6908625" y="865321"/>
            <a:ext cx="350963" cy="254332"/>
            <a:chOff x="378166" y="239653"/>
            <a:chExt cx="350963" cy="254332"/>
          </a:xfrm>
        </p:grpSpPr>
        <p:sp>
          <p:nvSpPr>
            <p:cNvPr id="86" name="타원 85">
              <a:extLst>
                <a:ext uri="{FF2B5EF4-FFF2-40B4-BE49-F238E27FC236}">
                  <a16:creationId xmlns:a16="http://schemas.microsoft.com/office/drawing/2014/main" id="{0A474ACA-35D6-4E2C-A41D-4F2A30F289A0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55EE87F9-1B6F-4E2B-B0E4-5B0A93259BC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05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F372DE06-38A7-4B3F-B7BD-54C183AC8409}"/>
              </a:ext>
            </a:extLst>
          </p:cNvPr>
          <p:cNvSpPr txBox="1"/>
          <p:nvPr/>
        </p:nvSpPr>
        <p:spPr>
          <a:xfrm>
            <a:off x="746168" y="5828247"/>
            <a:ext cx="6139504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설치 파일이 위치한 경로에서 설치 파일을 클릭하여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설치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  <a:r>
              <a:rPr lang="ko-KR" altLang="en-US" sz="1100" b="1" dirty="0">
                <a:solidFill>
                  <a:srgbClr val="333333"/>
                </a:solidFill>
              </a:rPr>
              <a:t>탭을 누릅니다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92" name="사각형: 둥근 모서리 91">
            <a:extLst>
              <a:ext uri="{FF2B5EF4-FFF2-40B4-BE49-F238E27FC236}">
                <a16:creationId xmlns:a16="http://schemas.microsoft.com/office/drawing/2014/main" id="{A9FDE903-7BBD-4CAB-92D9-738ACD029ABD}"/>
              </a:ext>
            </a:extLst>
          </p:cNvPr>
          <p:cNvSpPr/>
          <p:nvPr/>
        </p:nvSpPr>
        <p:spPr>
          <a:xfrm>
            <a:off x="542725" y="2621191"/>
            <a:ext cx="1476743" cy="28292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사각형: 둥근 모서리 92">
            <a:extLst>
              <a:ext uri="{FF2B5EF4-FFF2-40B4-BE49-F238E27FC236}">
                <a16:creationId xmlns:a16="http://schemas.microsoft.com/office/drawing/2014/main" id="{DE0EAC60-9FE0-44C9-A11E-AACC29A525FD}"/>
              </a:ext>
            </a:extLst>
          </p:cNvPr>
          <p:cNvSpPr/>
          <p:nvPr/>
        </p:nvSpPr>
        <p:spPr>
          <a:xfrm>
            <a:off x="2862817" y="2639271"/>
            <a:ext cx="667322" cy="28292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사각형: 둥근 모서리 93">
            <a:extLst>
              <a:ext uri="{FF2B5EF4-FFF2-40B4-BE49-F238E27FC236}">
                <a16:creationId xmlns:a16="http://schemas.microsoft.com/office/drawing/2014/main" id="{383A7AFB-E333-4B0C-B983-3D53CB592342}"/>
              </a:ext>
            </a:extLst>
          </p:cNvPr>
          <p:cNvSpPr/>
          <p:nvPr/>
        </p:nvSpPr>
        <p:spPr>
          <a:xfrm>
            <a:off x="3857032" y="2640632"/>
            <a:ext cx="710303" cy="28292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사각형: 둥근 모서리 94">
            <a:extLst>
              <a:ext uri="{FF2B5EF4-FFF2-40B4-BE49-F238E27FC236}">
                <a16:creationId xmlns:a16="http://schemas.microsoft.com/office/drawing/2014/main" id="{1B2DD3CB-899F-4A73-A6BD-BE3C33D1E06C}"/>
              </a:ext>
            </a:extLst>
          </p:cNvPr>
          <p:cNvSpPr/>
          <p:nvPr/>
        </p:nvSpPr>
        <p:spPr>
          <a:xfrm>
            <a:off x="5375643" y="1432659"/>
            <a:ext cx="448143" cy="43479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사각형: 둥근 모서리 95">
            <a:extLst>
              <a:ext uri="{FF2B5EF4-FFF2-40B4-BE49-F238E27FC236}">
                <a16:creationId xmlns:a16="http://schemas.microsoft.com/office/drawing/2014/main" id="{FD293BD7-F038-418E-962F-F0BC0627E797}"/>
              </a:ext>
            </a:extLst>
          </p:cNvPr>
          <p:cNvSpPr/>
          <p:nvPr/>
        </p:nvSpPr>
        <p:spPr>
          <a:xfrm>
            <a:off x="7050757" y="3385009"/>
            <a:ext cx="1379070" cy="24622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7" name="그룹 96">
            <a:extLst>
              <a:ext uri="{FF2B5EF4-FFF2-40B4-BE49-F238E27FC236}">
                <a16:creationId xmlns:a16="http://schemas.microsoft.com/office/drawing/2014/main" id="{7B8F4073-997A-4B51-8548-E4436D7F9DBE}"/>
              </a:ext>
            </a:extLst>
          </p:cNvPr>
          <p:cNvGrpSpPr/>
          <p:nvPr/>
        </p:nvGrpSpPr>
        <p:grpSpPr>
          <a:xfrm>
            <a:off x="6096000" y="5622571"/>
            <a:ext cx="350963" cy="254332"/>
            <a:chOff x="378166" y="239653"/>
            <a:chExt cx="350963" cy="254332"/>
          </a:xfrm>
        </p:grpSpPr>
        <p:sp>
          <p:nvSpPr>
            <p:cNvPr id="98" name="타원 97">
              <a:extLst>
                <a:ext uri="{FF2B5EF4-FFF2-40B4-BE49-F238E27FC236}">
                  <a16:creationId xmlns:a16="http://schemas.microsoft.com/office/drawing/2014/main" id="{22DE5D81-1D97-4C4C-A230-A742B66CD3AC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C6D15DAE-2F9B-4D15-86DB-9CA8D0D11F7D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04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7E210AB8-41AB-4083-B07E-0AD0DAC021D8}"/>
              </a:ext>
            </a:extLst>
          </p:cNvPr>
          <p:cNvSpPr txBox="1"/>
          <p:nvPr/>
        </p:nvSpPr>
        <p:spPr>
          <a:xfrm>
            <a:off x="6380374" y="5610834"/>
            <a:ext cx="61395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solidFill>
                  <a:srgbClr val="333333"/>
                </a:solidFill>
              </a:rPr>
              <a:t>바탕화면에서 </a:t>
            </a:r>
            <a:r>
              <a:rPr lang="en-US" altLang="ko-KR" sz="1100" b="1" dirty="0" err="1">
                <a:solidFill>
                  <a:srgbClr val="333333"/>
                </a:solidFill>
              </a:rPr>
              <a:t>sppa_control</a:t>
            </a:r>
            <a:r>
              <a:rPr lang="en-US" altLang="ko-KR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>
                <a:solidFill>
                  <a:srgbClr val="333333"/>
                </a:solidFill>
              </a:rPr>
              <a:t>앱 아이콘을 눌러 실행합니다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grpSp>
        <p:nvGrpSpPr>
          <p:cNvPr id="101" name="그룹 100">
            <a:extLst>
              <a:ext uri="{FF2B5EF4-FFF2-40B4-BE49-F238E27FC236}">
                <a16:creationId xmlns:a16="http://schemas.microsoft.com/office/drawing/2014/main" id="{539D84C5-B249-4F53-96F1-71943B638C01}"/>
              </a:ext>
            </a:extLst>
          </p:cNvPr>
          <p:cNvGrpSpPr/>
          <p:nvPr/>
        </p:nvGrpSpPr>
        <p:grpSpPr>
          <a:xfrm>
            <a:off x="6096000" y="6033875"/>
            <a:ext cx="350963" cy="254332"/>
            <a:chOff x="378166" y="239653"/>
            <a:chExt cx="350963" cy="254332"/>
          </a:xfrm>
        </p:grpSpPr>
        <p:sp>
          <p:nvSpPr>
            <p:cNvPr id="102" name="타원 101">
              <a:extLst>
                <a:ext uri="{FF2B5EF4-FFF2-40B4-BE49-F238E27FC236}">
                  <a16:creationId xmlns:a16="http://schemas.microsoft.com/office/drawing/2014/main" id="{9AD97531-0A3B-4A0C-8A2B-4E616DC79B53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1DECCBBD-F1C1-4EAC-BE63-59BBCB13160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05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F49EB8D1-F971-4683-8699-717098DCD29E}"/>
              </a:ext>
            </a:extLst>
          </p:cNvPr>
          <p:cNvSpPr txBox="1"/>
          <p:nvPr/>
        </p:nvSpPr>
        <p:spPr>
          <a:xfrm>
            <a:off x="6380374" y="6022138"/>
            <a:ext cx="61395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solidFill>
                  <a:srgbClr val="333333"/>
                </a:solidFill>
              </a:rPr>
              <a:t>앱 실행 후 뜨는 모든 권한 허용 팝업에서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앱 사용 중에만 허용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을 선택 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BA3021-F104-4981-95A9-C500C01F69E4}"/>
              </a:ext>
            </a:extLst>
          </p:cNvPr>
          <p:cNvSpPr txBox="1"/>
          <p:nvPr/>
        </p:nvSpPr>
        <p:spPr>
          <a:xfrm>
            <a:off x="195496" y="784608"/>
            <a:ext cx="2565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84508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A5EADE09-CE00-4EB3-9A70-2861510A9973}"/>
              </a:ext>
            </a:extLst>
          </p:cNvPr>
          <p:cNvSpPr/>
          <p:nvPr/>
        </p:nvSpPr>
        <p:spPr>
          <a:xfrm>
            <a:off x="203232" y="144552"/>
            <a:ext cx="2678031" cy="307714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제어 시스템 어플리케이션</a:t>
            </a:r>
          </a:p>
        </p:txBody>
      </p:sp>
      <p:sp>
        <p:nvSpPr>
          <p:cNvPr id="55" name="사각형: 둥근 위쪽 모서리 54">
            <a:extLst>
              <a:ext uri="{FF2B5EF4-FFF2-40B4-BE49-F238E27FC236}">
                <a16:creationId xmlns:a16="http://schemas.microsoft.com/office/drawing/2014/main" id="{215CA057-1A09-4BE5-8BB5-87DE351B696C}"/>
              </a:ext>
            </a:extLst>
          </p:cNvPr>
          <p:cNvSpPr/>
          <p:nvPr/>
        </p:nvSpPr>
        <p:spPr>
          <a:xfrm>
            <a:off x="295420" y="847234"/>
            <a:ext cx="5253341" cy="3611113"/>
          </a:xfrm>
          <a:prstGeom prst="round2Same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B9B8D0-698B-461D-A69A-C58708D72AED}"/>
              </a:ext>
            </a:extLst>
          </p:cNvPr>
          <p:cNvSpPr txBox="1"/>
          <p:nvPr/>
        </p:nvSpPr>
        <p:spPr>
          <a:xfrm>
            <a:off x="7843665" y="847234"/>
            <a:ext cx="362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>
                <a:solidFill>
                  <a:srgbClr val="0070C0"/>
                </a:solidFill>
              </a:rPr>
              <a:t>로그인 화면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CBC2853-F8A8-4606-A381-7A8AC15F6C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32" y="1029753"/>
            <a:ext cx="1497044" cy="3310674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1DE04459-2907-4CC3-AD7C-1162787002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1780" y="1021163"/>
            <a:ext cx="1500929" cy="3319264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6BF9CB40-A954-4730-882E-B37F441E36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1535" y="1021163"/>
            <a:ext cx="1500928" cy="3319264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588BA9F3-A2ED-4C7E-B650-16E06F0EA702}"/>
              </a:ext>
            </a:extLst>
          </p:cNvPr>
          <p:cNvSpPr txBox="1"/>
          <p:nvPr/>
        </p:nvSpPr>
        <p:spPr>
          <a:xfrm>
            <a:off x="589288" y="5181575"/>
            <a:ext cx="61395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100" b="1" dirty="0">
              <a:solidFill>
                <a:srgbClr val="333333"/>
              </a:solidFill>
            </a:endParaRPr>
          </a:p>
          <a:p>
            <a:r>
              <a:rPr lang="ko-KR" altLang="en-US" sz="1100" b="1" dirty="0">
                <a:solidFill>
                  <a:srgbClr val="333333"/>
                </a:solidFill>
              </a:rPr>
              <a:t>관리자로부터 발급 받은 사용자 </a:t>
            </a:r>
            <a:r>
              <a:rPr lang="en-US" altLang="ko-KR" sz="1100" b="1" dirty="0">
                <a:solidFill>
                  <a:srgbClr val="333333"/>
                </a:solidFill>
              </a:rPr>
              <a:t>ID</a:t>
            </a:r>
            <a:r>
              <a:rPr lang="ko-KR" altLang="en-US" sz="1100" b="1" dirty="0">
                <a:solidFill>
                  <a:srgbClr val="333333"/>
                </a:solidFill>
              </a:rPr>
              <a:t>와 비밀번호를 입력하여 최초 로그인 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4C278D5-23B5-4B27-9985-EB5DA3E3B59C}"/>
              </a:ext>
            </a:extLst>
          </p:cNvPr>
          <p:cNvSpPr txBox="1"/>
          <p:nvPr/>
        </p:nvSpPr>
        <p:spPr>
          <a:xfrm>
            <a:off x="8889991" y="1488951"/>
            <a:ext cx="6139504" cy="117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초기 설정 로그인 화면</a:t>
            </a: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- ID,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en-US" altLang="ko-KR" sz="1100" b="1" dirty="0">
                <a:solidFill>
                  <a:srgbClr val="333333"/>
                </a:solidFill>
              </a:rPr>
              <a:t>PWD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en-US" altLang="ko-KR" sz="1100" b="1" dirty="0">
                <a:solidFill>
                  <a:srgbClr val="333333"/>
                </a:solidFill>
              </a:rPr>
              <a:t>: </a:t>
            </a:r>
            <a:r>
              <a:rPr lang="ko-KR" altLang="en-US" sz="1100" b="1" dirty="0">
                <a:solidFill>
                  <a:srgbClr val="333333"/>
                </a:solidFill>
              </a:rPr>
              <a:t>관리자로부터 미리 발급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- </a:t>
            </a:r>
            <a:r>
              <a:rPr lang="ko-KR" altLang="en-US" sz="1100" b="1" dirty="0" err="1">
                <a:solidFill>
                  <a:srgbClr val="333333"/>
                </a:solidFill>
              </a:rPr>
              <a:t>핀번호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en-US" altLang="ko-KR" sz="1100" b="1" dirty="0">
                <a:solidFill>
                  <a:srgbClr val="333333"/>
                </a:solidFill>
              </a:rPr>
              <a:t>: 6</a:t>
            </a:r>
            <a:r>
              <a:rPr lang="ko-KR" altLang="en-US" sz="1100" b="1" dirty="0">
                <a:solidFill>
                  <a:srgbClr val="333333"/>
                </a:solidFill>
              </a:rPr>
              <a:t>자리 자유롭게 설정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- </a:t>
            </a:r>
            <a:r>
              <a:rPr lang="ko-KR" altLang="en-US" sz="1100" b="1" dirty="0">
                <a:solidFill>
                  <a:srgbClr val="333333"/>
                </a:solidFill>
              </a:rPr>
              <a:t>비밀번호 로그인 후 변경 설정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53" name="사각형: 둥근 위쪽 모서리 52">
            <a:extLst>
              <a:ext uri="{FF2B5EF4-FFF2-40B4-BE49-F238E27FC236}">
                <a16:creationId xmlns:a16="http://schemas.microsoft.com/office/drawing/2014/main" id="{1F3C42B6-48FD-4F17-BC65-FB20757796C7}"/>
              </a:ext>
            </a:extLst>
          </p:cNvPr>
          <p:cNvSpPr/>
          <p:nvPr/>
        </p:nvSpPr>
        <p:spPr>
          <a:xfrm rot="10800000">
            <a:off x="295420" y="4470937"/>
            <a:ext cx="5253339" cy="30873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DFCC87F-AAA9-43DD-8D50-F5D0D508730C}"/>
              </a:ext>
            </a:extLst>
          </p:cNvPr>
          <p:cNvSpPr txBox="1"/>
          <p:nvPr/>
        </p:nvSpPr>
        <p:spPr>
          <a:xfrm>
            <a:off x="385241" y="4481402"/>
            <a:ext cx="5073695" cy="26161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>
                <a:solidFill>
                  <a:schemeClr val="bg1"/>
                </a:solidFill>
              </a:rPr>
              <a:t>로그인 </a:t>
            </a:r>
            <a:r>
              <a:rPr lang="en-US" altLang="ko-KR" sz="1100" b="1" dirty="0">
                <a:solidFill>
                  <a:schemeClr val="bg1"/>
                </a:solidFill>
              </a:rPr>
              <a:t>&gt; </a:t>
            </a:r>
            <a:r>
              <a:rPr lang="ko-KR" altLang="en-US" sz="1100" b="1" dirty="0">
                <a:solidFill>
                  <a:schemeClr val="bg1"/>
                </a:solidFill>
              </a:rPr>
              <a:t>초기 설정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2585457-23A7-4C24-A545-801320A07FD5}"/>
              </a:ext>
            </a:extLst>
          </p:cNvPr>
          <p:cNvGrpSpPr/>
          <p:nvPr/>
        </p:nvGrpSpPr>
        <p:grpSpPr>
          <a:xfrm>
            <a:off x="430206" y="896292"/>
            <a:ext cx="350963" cy="254332"/>
            <a:chOff x="378166" y="239653"/>
            <a:chExt cx="350963" cy="254332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C8E8551-4D51-471C-9336-FB665DE0656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AAACA80-48AA-4107-B9AA-3CFDEF0EC87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5A7F8AE0-AD5C-4310-84CE-CA0A1968B059}"/>
              </a:ext>
            </a:extLst>
          </p:cNvPr>
          <p:cNvGrpSpPr/>
          <p:nvPr/>
        </p:nvGrpSpPr>
        <p:grpSpPr>
          <a:xfrm>
            <a:off x="275236" y="5354642"/>
            <a:ext cx="350963" cy="254332"/>
            <a:chOff x="378166" y="239653"/>
            <a:chExt cx="350963" cy="254332"/>
          </a:xfrm>
        </p:grpSpPr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B22637E5-22ED-40CE-916D-6B086D42FF1F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C5EB300-F62C-4F5A-A056-831DB6AAE098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D1D58D8D-E7D0-4937-99D7-A541C94ABABC}"/>
              </a:ext>
            </a:extLst>
          </p:cNvPr>
          <p:cNvGrpSpPr/>
          <p:nvPr/>
        </p:nvGrpSpPr>
        <p:grpSpPr>
          <a:xfrm>
            <a:off x="276532" y="5850515"/>
            <a:ext cx="350963" cy="254332"/>
            <a:chOff x="378166" y="239653"/>
            <a:chExt cx="350963" cy="254332"/>
          </a:xfrm>
        </p:grpSpPr>
        <p:sp>
          <p:nvSpPr>
            <p:cNvPr id="48" name="타원 47">
              <a:extLst>
                <a:ext uri="{FF2B5EF4-FFF2-40B4-BE49-F238E27FC236}">
                  <a16:creationId xmlns:a16="http://schemas.microsoft.com/office/drawing/2014/main" id="{25FF7E9F-8ED4-490F-800F-7197D1E77EA0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9939CB1-70AF-46B7-9614-A68765DA325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D27CC006-E3D0-40C5-B919-45C100311B55}"/>
              </a:ext>
            </a:extLst>
          </p:cNvPr>
          <p:cNvGrpSpPr/>
          <p:nvPr/>
        </p:nvGrpSpPr>
        <p:grpSpPr>
          <a:xfrm>
            <a:off x="6275192" y="5376641"/>
            <a:ext cx="350963" cy="254332"/>
            <a:chOff x="378166" y="239653"/>
            <a:chExt cx="350963" cy="254332"/>
          </a:xfrm>
        </p:grpSpPr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30A7ED2C-EEB7-4CD9-9235-A373497F4318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C7F3FEB-60AF-4972-BC03-88AEA8358FC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17435DEC-B4E8-457C-B207-1E9DD7698627}"/>
              </a:ext>
            </a:extLst>
          </p:cNvPr>
          <p:cNvGrpSpPr/>
          <p:nvPr/>
        </p:nvGrpSpPr>
        <p:grpSpPr>
          <a:xfrm>
            <a:off x="6424900" y="869233"/>
            <a:ext cx="2163461" cy="3932434"/>
            <a:chOff x="1418952" y="606744"/>
            <a:chExt cx="5253341" cy="3932434"/>
          </a:xfrm>
        </p:grpSpPr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32B6C440-B466-4C74-95D2-4843EB8B34D9}"/>
                </a:ext>
              </a:extLst>
            </p:cNvPr>
            <p:cNvGrpSpPr/>
            <p:nvPr/>
          </p:nvGrpSpPr>
          <p:grpSpPr>
            <a:xfrm>
              <a:off x="1418952" y="606744"/>
              <a:ext cx="5253341" cy="3932434"/>
              <a:chOff x="1418952" y="606744"/>
              <a:chExt cx="5253341" cy="3932434"/>
            </a:xfrm>
          </p:grpSpPr>
          <p:sp>
            <p:nvSpPr>
              <p:cNvPr id="65" name="사각형: 둥근 위쪽 모서리 64">
                <a:extLst>
                  <a:ext uri="{FF2B5EF4-FFF2-40B4-BE49-F238E27FC236}">
                    <a16:creationId xmlns:a16="http://schemas.microsoft.com/office/drawing/2014/main" id="{0ECC5D1D-31B2-4CCD-9E61-8EC1AEFD33B0}"/>
                  </a:ext>
                </a:extLst>
              </p:cNvPr>
              <p:cNvSpPr/>
              <p:nvPr/>
            </p:nvSpPr>
            <p:spPr>
              <a:xfrm>
                <a:off x="1418952" y="606744"/>
                <a:ext cx="5253341" cy="3611113"/>
              </a:xfrm>
              <a:prstGeom prst="round2Same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6" name="사각형: 둥근 위쪽 모서리 65">
                <a:extLst>
                  <a:ext uri="{FF2B5EF4-FFF2-40B4-BE49-F238E27FC236}">
                    <a16:creationId xmlns:a16="http://schemas.microsoft.com/office/drawing/2014/main" id="{6632643E-2056-41D3-8742-0E617BF67649}"/>
                  </a:ext>
                </a:extLst>
              </p:cNvPr>
              <p:cNvSpPr/>
              <p:nvPr/>
            </p:nvSpPr>
            <p:spPr>
              <a:xfrm rot="10800000">
                <a:off x="1418952" y="4230447"/>
                <a:ext cx="5253339" cy="30873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2">
                  <a:lumMod val="2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0F2B11E-6317-4859-AA9B-9C6B4B764982}"/>
                </a:ext>
              </a:extLst>
            </p:cNvPr>
            <p:cNvSpPr txBox="1"/>
            <p:nvPr/>
          </p:nvSpPr>
          <p:spPr>
            <a:xfrm>
              <a:off x="1662900" y="4241599"/>
              <a:ext cx="4793858" cy="261610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b="1" dirty="0">
                  <a:solidFill>
                    <a:schemeClr val="bg1"/>
                  </a:solidFill>
                </a:rPr>
                <a:t>로그인 </a:t>
              </a:r>
              <a:r>
                <a:rPr lang="en-US" altLang="ko-KR" sz="1100" b="1" dirty="0">
                  <a:solidFill>
                    <a:schemeClr val="bg1"/>
                  </a:solidFill>
                </a:rPr>
                <a:t>&gt; </a:t>
              </a:r>
              <a:r>
                <a:rPr lang="ko-KR" altLang="en-US" sz="1100" b="1" dirty="0">
                  <a:solidFill>
                    <a:schemeClr val="bg1"/>
                  </a:solidFill>
                </a:rPr>
                <a:t>간편</a:t>
              </a:r>
            </a:p>
          </p:txBody>
        </p:sp>
      </p:grp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45C65F7F-2D89-42F7-B874-A46E9F7A850E}"/>
              </a:ext>
            </a:extLst>
          </p:cNvPr>
          <p:cNvGrpSpPr/>
          <p:nvPr/>
        </p:nvGrpSpPr>
        <p:grpSpPr>
          <a:xfrm>
            <a:off x="2046076" y="879370"/>
            <a:ext cx="350963" cy="254332"/>
            <a:chOff x="378166" y="239653"/>
            <a:chExt cx="350963" cy="254332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FF65D400-2F53-4ADA-BA1A-478AEC974865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BF65E99-4016-4737-A750-7FDD45BF907C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3328E9D1-BBBF-40E8-85B3-4BDC0E29DAAC}"/>
              </a:ext>
            </a:extLst>
          </p:cNvPr>
          <p:cNvSpPr txBox="1"/>
          <p:nvPr/>
        </p:nvSpPr>
        <p:spPr>
          <a:xfrm>
            <a:off x="6559566" y="5200086"/>
            <a:ext cx="61395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100" b="1" dirty="0">
              <a:solidFill>
                <a:srgbClr val="333333"/>
              </a:solidFill>
            </a:endParaRPr>
          </a:p>
          <a:p>
            <a:r>
              <a:rPr lang="ko-KR" altLang="en-US" sz="1100" b="1" dirty="0">
                <a:solidFill>
                  <a:srgbClr val="333333"/>
                </a:solidFill>
              </a:rPr>
              <a:t>앱 실행 시 초기 설정에서 설정한 </a:t>
            </a:r>
            <a:r>
              <a:rPr lang="en-US" altLang="ko-KR" sz="1100" b="1" dirty="0">
                <a:solidFill>
                  <a:srgbClr val="333333"/>
                </a:solidFill>
              </a:rPr>
              <a:t>6</a:t>
            </a:r>
            <a:r>
              <a:rPr lang="ko-KR" altLang="en-US" sz="1100" b="1" dirty="0">
                <a:solidFill>
                  <a:srgbClr val="333333"/>
                </a:solidFill>
              </a:rPr>
              <a:t>자리 핀번호를 입력하여 로그인 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728A122-22CF-42DD-9336-0957D46A5CC2}"/>
              </a:ext>
            </a:extLst>
          </p:cNvPr>
          <p:cNvSpPr txBox="1"/>
          <p:nvPr/>
        </p:nvSpPr>
        <p:spPr>
          <a:xfrm>
            <a:off x="8858704" y="3049660"/>
            <a:ext cx="6139504" cy="63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간편 로그인 화면</a:t>
            </a: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- </a:t>
            </a:r>
            <a:r>
              <a:rPr lang="ko-KR" altLang="en-US" sz="1100" b="1" dirty="0" err="1">
                <a:solidFill>
                  <a:srgbClr val="333333"/>
                </a:solidFill>
              </a:rPr>
              <a:t>핀번호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en-US" altLang="ko-KR" sz="1100" b="1" dirty="0">
                <a:solidFill>
                  <a:srgbClr val="333333"/>
                </a:solidFill>
              </a:rPr>
              <a:t>6</a:t>
            </a:r>
            <a:r>
              <a:rPr lang="ko-KR" altLang="en-US" sz="1100" b="1" dirty="0">
                <a:solidFill>
                  <a:srgbClr val="333333"/>
                </a:solidFill>
              </a:rPr>
              <a:t>자리 입력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pic>
        <p:nvPicPr>
          <p:cNvPr id="82" name="그림 81">
            <a:extLst>
              <a:ext uri="{FF2B5EF4-FFF2-40B4-BE49-F238E27FC236}">
                <a16:creationId xmlns:a16="http://schemas.microsoft.com/office/drawing/2014/main" id="{BB061E0A-7DFA-4750-B775-DAA5D972FD6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744" y="1031056"/>
            <a:ext cx="1490400" cy="3312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pSp>
        <p:nvGrpSpPr>
          <p:cNvPr id="34" name="그룹 33">
            <a:extLst>
              <a:ext uri="{FF2B5EF4-FFF2-40B4-BE49-F238E27FC236}">
                <a16:creationId xmlns:a16="http://schemas.microsoft.com/office/drawing/2014/main" id="{6B4DA8E8-6D40-4A55-A6DD-2833C3589DD5}"/>
              </a:ext>
            </a:extLst>
          </p:cNvPr>
          <p:cNvGrpSpPr/>
          <p:nvPr/>
        </p:nvGrpSpPr>
        <p:grpSpPr>
          <a:xfrm>
            <a:off x="6598177" y="896292"/>
            <a:ext cx="350963" cy="254332"/>
            <a:chOff x="378166" y="239653"/>
            <a:chExt cx="350963" cy="254332"/>
          </a:xfrm>
        </p:grpSpPr>
        <p:sp>
          <p:nvSpPr>
            <p:cNvPr id="35" name="타원 34">
              <a:extLst>
                <a:ext uri="{FF2B5EF4-FFF2-40B4-BE49-F238E27FC236}">
                  <a16:creationId xmlns:a16="http://schemas.microsoft.com/office/drawing/2014/main" id="{FD715267-1EAC-4C89-B06E-E07BF1526A5F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D3C0B37-BF96-4BAF-8B88-DB0EF374EB75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2A2B4245-9964-4B21-9787-07894BC807F5}"/>
              </a:ext>
            </a:extLst>
          </p:cNvPr>
          <p:cNvSpPr/>
          <p:nvPr/>
        </p:nvSpPr>
        <p:spPr>
          <a:xfrm>
            <a:off x="554480" y="2364733"/>
            <a:ext cx="1470854" cy="59088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6A8B43A9-DCC3-4643-86FF-0B8BFB22DC07}"/>
              </a:ext>
            </a:extLst>
          </p:cNvPr>
          <p:cNvSpPr/>
          <p:nvPr/>
        </p:nvSpPr>
        <p:spPr>
          <a:xfrm>
            <a:off x="2149401" y="2649830"/>
            <a:ext cx="1497043" cy="28292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90B104C2-4A04-4A0C-90F8-46DEE2C80643}"/>
              </a:ext>
            </a:extLst>
          </p:cNvPr>
          <p:cNvSpPr/>
          <p:nvPr/>
        </p:nvSpPr>
        <p:spPr>
          <a:xfrm>
            <a:off x="3780326" y="2668122"/>
            <a:ext cx="1497043" cy="28292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F502E7DC-E2CB-47A3-882D-5C58CDDB0BF6}"/>
              </a:ext>
            </a:extLst>
          </p:cNvPr>
          <p:cNvSpPr/>
          <p:nvPr/>
        </p:nvSpPr>
        <p:spPr>
          <a:xfrm>
            <a:off x="6749101" y="2756155"/>
            <a:ext cx="1497043" cy="28292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80807F9-8028-4D7D-A2DF-A313C8228C04}"/>
              </a:ext>
            </a:extLst>
          </p:cNvPr>
          <p:cNvSpPr txBox="1"/>
          <p:nvPr/>
        </p:nvSpPr>
        <p:spPr>
          <a:xfrm>
            <a:off x="626199" y="5848434"/>
            <a:ext cx="61395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solidFill>
                  <a:srgbClr val="333333"/>
                </a:solidFill>
              </a:rPr>
              <a:t>간편 로그인에 사용할 핀 번호 </a:t>
            </a:r>
            <a:r>
              <a:rPr lang="en-US" altLang="ko-KR" sz="1100" b="1" dirty="0">
                <a:solidFill>
                  <a:srgbClr val="333333"/>
                </a:solidFill>
              </a:rPr>
              <a:t>6</a:t>
            </a:r>
            <a:r>
              <a:rPr lang="ko-KR" altLang="en-US" sz="1100" b="1" dirty="0">
                <a:solidFill>
                  <a:srgbClr val="333333"/>
                </a:solidFill>
              </a:rPr>
              <a:t>자리를 설정합니다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endParaRPr lang="en-US" altLang="ko-KR" sz="1100" b="1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327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3A28AA21-A396-44EC-8119-8525D4F47C5B}"/>
              </a:ext>
            </a:extLst>
          </p:cNvPr>
          <p:cNvSpPr/>
          <p:nvPr/>
        </p:nvSpPr>
        <p:spPr>
          <a:xfrm>
            <a:off x="203232" y="144552"/>
            <a:ext cx="2678031" cy="307714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촬영 시스템 어플리케이션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7560E43-E12A-4A39-88BC-B3626995DBA0}"/>
              </a:ext>
            </a:extLst>
          </p:cNvPr>
          <p:cNvSpPr txBox="1"/>
          <p:nvPr/>
        </p:nvSpPr>
        <p:spPr>
          <a:xfrm>
            <a:off x="6584791" y="5203574"/>
            <a:ext cx="61395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100" b="1" dirty="0">
              <a:solidFill>
                <a:srgbClr val="333333"/>
              </a:solidFill>
            </a:endParaRPr>
          </a:p>
          <a:p>
            <a:r>
              <a:rPr lang="ko-KR" altLang="en-US" sz="1100" b="1" dirty="0">
                <a:solidFill>
                  <a:srgbClr val="333333"/>
                </a:solidFill>
              </a:rPr>
              <a:t>앱 실행 시 초기 설정에서 설정한 </a:t>
            </a:r>
            <a:r>
              <a:rPr lang="en-US" altLang="ko-KR" sz="1100" b="1" dirty="0">
                <a:solidFill>
                  <a:srgbClr val="333333"/>
                </a:solidFill>
              </a:rPr>
              <a:t>6</a:t>
            </a:r>
            <a:r>
              <a:rPr lang="ko-KR" altLang="en-US" sz="1100" b="1" dirty="0">
                <a:solidFill>
                  <a:srgbClr val="333333"/>
                </a:solidFill>
              </a:rPr>
              <a:t>자리 핀 번호를 입력하여 로그인 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9D37BD2-4DA3-4489-A5DF-6A20158028A6}"/>
              </a:ext>
            </a:extLst>
          </p:cNvPr>
          <p:cNvSpPr txBox="1"/>
          <p:nvPr/>
        </p:nvSpPr>
        <p:spPr>
          <a:xfrm>
            <a:off x="614513" y="5181575"/>
            <a:ext cx="61395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100" b="1" dirty="0">
              <a:solidFill>
                <a:srgbClr val="333333"/>
              </a:solidFill>
            </a:endParaRPr>
          </a:p>
          <a:p>
            <a:r>
              <a:rPr lang="ko-KR" altLang="en-US" sz="1100" b="1" dirty="0">
                <a:solidFill>
                  <a:srgbClr val="333333"/>
                </a:solidFill>
              </a:rPr>
              <a:t>관리자로부터 발급 받은 장비 고유번호 </a:t>
            </a:r>
            <a:r>
              <a:rPr lang="en-US" altLang="ko-KR" sz="1100" b="1" dirty="0">
                <a:solidFill>
                  <a:srgbClr val="333333"/>
                </a:solidFill>
              </a:rPr>
              <a:t>(GUID)</a:t>
            </a:r>
            <a:r>
              <a:rPr lang="ko-KR" altLang="en-US" sz="1100" b="1" dirty="0">
                <a:solidFill>
                  <a:srgbClr val="333333"/>
                </a:solidFill>
              </a:rPr>
              <a:t>를 입력하여 설정합니다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sp>
        <p:nvSpPr>
          <p:cNvPr id="55" name="사각형: 둥근 위쪽 모서리 54">
            <a:extLst>
              <a:ext uri="{FF2B5EF4-FFF2-40B4-BE49-F238E27FC236}">
                <a16:creationId xmlns:a16="http://schemas.microsoft.com/office/drawing/2014/main" id="{215CA057-1A09-4BE5-8BB5-87DE351B696C}"/>
              </a:ext>
            </a:extLst>
          </p:cNvPr>
          <p:cNvSpPr/>
          <p:nvPr/>
        </p:nvSpPr>
        <p:spPr>
          <a:xfrm>
            <a:off x="289114" y="880189"/>
            <a:ext cx="5253341" cy="3611113"/>
          </a:xfrm>
          <a:prstGeom prst="round2Same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사각형: 둥근 위쪽 모서리 52">
            <a:extLst>
              <a:ext uri="{FF2B5EF4-FFF2-40B4-BE49-F238E27FC236}">
                <a16:creationId xmlns:a16="http://schemas.microsoft.com/office/drawing/2014/main" id="{1F3C42B6-48FD-4F17-BC65-FB20757796C7}"/>
              </a:ext>
            </a:extLst>
          </p:cNvPr>
          <p:cNvSpPr/>
          <p:nvPr/>
        </p:nvSpPr>
        <p:spPr>
          <a:xfrm rot="10800000">
            <a:off x="289114" y="4503892"/>
            <a:ext cx="5253339" cy="30873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DFCC87F-AAA9-43DD-8D50-F5D0D508730C}"/>
              </a:ext>
            </a:extLst>
          </p:cNvPr>
          <p:cNvSpPr txBox="1"/>
          <p:nvPr/>
        </p:nvSpPr>
        <p:spPr>
          <a:xfrm>
            <a:off x="378935" y="4514357"/>
            <a:ext cx="5073695" cy="26161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>
                <a:solidFill>
                  <a:schemeClr val="bg1"/>
                </a:solidFill>
              </a:rPr>
              <a:t>로그인 </a:t>
            </a:r>
            <a:r>
              <a:rPr lang="en-US" altLang="ko-KR" sz="1100" b="1" dirty="0">
                <a:solidFill>
                  <a:schemeClr val="bg1"/>
                </a:solidFill>
              </a:rPr>
              <a:t>&gt; </a:t>
            </a:r>
            <a:r>
              <a:rPr lang="ko-KR" altLang="en-US" sz="1100" b="1" dirty="0">
                <a:solidFill>
                  <a:schemeClr val="bg1"/>
                </a:solidFill>
              </a:rPr>
              <a:t>초기 설정</a:t>
            </a:r>
          </a:p>
        </p:txBody>
      </p: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17435DEC-B4E8-457C-B207-1E9DD7698627}"/>
              </a:ext>
            </a:extLst>
          </p:cNvPr>
          <p:cNvGrpSpPr/>
          <p:nvPr/>
        </p:nvGrpSpPr>
        <p:grpSpPr>
          <a:xfrm>
            <a:off x="6418594" y="902188"/>
            <a:ext cx="2163461" cy="3932434"/>
            <a:chOff x="1418952" y="606744"/>
            <a:chExt cx="5253341" cy="3932434"/>
          </a:xfrm>
        </p:grpSpPr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32B6C440-B466-4C74-95D2-4843EB8B34D9}"/>
                </a:ext>
              </a:extLst>
            </p:cNvPr>
            <p:cNvGrpSpPr/>
            <p:nvPr/>
          </p:nvGrpSpPr>
          <p:grpSpPr>
            <a:xfrm>
              <a:off x="1418952" y="606744"/>
              <a:ext cx="5253341" cy="3932434"/>
              <a:chOff x="1418952" y="606744"/>
              <a:chExt cx="5253341" cy="3932434"/>
            </a:xfrm>
          </p:grpSpPr>
          <p:sp>
            <p:nvSpPr>
              <p:cNvPr id="65" name="사각형: 둥근 위쪽 모서리 64">
                <a:extLst>
                  <a:ext uri="{FF2B5EF4-FFF2-40B4-BE49-F238E27FC236}">
                    <a16:creationId xmlns:a16="http://schemas.microsoft.com/office/drawing/2014/main" id="{0ECC5D1D-31B2-4CCD-9E61-8EC1AEFD33B0}"/>
                  </a:ext>
                </a:extLst>
              </p:cNvPr>
              <p:cNvSpPr/>
              <p:nvPr/>
            </p:nvSpPr>
            <p:spPr>
              <a:xfrm>
                <a:off x="1418952" y="606744"/>
                <a:ext cx="5253341" cy="3611113"/>
              </a:xfrm>
              <a:prstGeom prst="round2Same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6" name="사각형: 둥근 위쪽 모서리 65">
                <a:extLst>
                  <a:ext uri="{FF2B5EF4-FFF2-40B4-BE49-F238E27FC236}">
                    <a16:creationId xmlns:a16="http://schemas.microsoft.com/office/drawing/2014/main" id="{6632643E-2056-41D3-8742-0E617BF67649}"/>
                  </a:ext>
                </a:extLst>
              </p:cNvPr>
              <p:cNvSpPr/>
              <p:nvPr/>
            </p:nvSpPr>
            <p:spPr>
              <a:xfrm rot="10800000">
                <a:off x="1418952" y="4230447"/>
                <a:ext cx="5253339" cy="30873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2">
                  <a:lumMod val="2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0F2B11E-6317-4859-AA9B-9C6B4B764982}"/>
                </a:ext>
              </a:extLst>
            </p:cNvPr>
            <p:cNvSpPr txBox="1"/>
            <p:nvPr/>
          </p:nvSpPr>
          <p:spPr>
            <a:xfrm>
              <a:off x="1662900" y="4241599"/>
              <a:ext cx="4793858" cy="261610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b="1" dirty="0">
                  <a:solidFill>
                    <a:schemeClr val="bg1"/>
                  </a:solidFill>
                </a:rPr>
                <a:t>로그인 </a:t>
              </a:r>
              <a:r>
                <a:rPr lang="en-US" altLang="ko-KR" sz="1100" b="1" dirty="0">
                  <a:solidFill>
                    <a:schemeClr val="bg1"/>
                  </a:solidFill>
                </a:rPr>
                <a:t>&gt; </a:t>
              </a:r>
              <a:r>
                <a:rPr lang="ko-KR" altLang="en-US" sz="1100" b="1" dirty="0">
                  <a:solidFill>
                    <a:schemeClr val="bg1"/>
                  </a:solidFill>
                </a:rPr>
                <a:t>간편</a:t>
              </a:r>
            </a:p>
          </p:txBody>
        </p:sp>
      </p:grpSp>
      <p:pic>
        <p:nvPicPr>
          <p:cNvPr id="72" name="그림 71">
            <a:extLst>
              <a:ext uri="{FF2B5EF4-FFF2-40B4-BE49-F238E27FC236}">
                <a16:creationId xmlns:a16="http://schemas.microsoft.com/office/drawing/2014/main" id="{B63E9491-D637-4C6D-85A3-B6D78523BC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1620" y="1070555"/>
            <a:ext cx="1455165" cy="3282645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grpSp>
        <p:nvGrpSpPr>
          <p:cNvPr id="73" name="그룹 72">
            <a:extLst>
              <a:ext uri="{FF2B5EF4-FFF2-40B4-BE49-F238E27FC236}">
                <a16:creationId xmlns:a16="http://schemas.microsoft.com/office/drawing/2014/main" id="{3ECBE3BB-3F4E-40DB-AB8B-286AE01B7C76}"/>
              </a:ext>
            </a:extLst>
          </p:cNvPr>
          <p:cNvGrpSpPr/>
          <p:nvPr/>
        </p:nvGrpSpPr>
        <p:grpSpPr>
          <a:xfrm>
            <a:off x="3835402" y="1070555"/>
            <a:ext cx="1450443" cy="3283199"/>
            <a:chOff x="8013067" y="1658045"/>
            <a:chExt cx="1263113" cy="2806920"/>
          </a:xfrm>
        </p:grpSpPr>
        <p:pic>
          <p:nvPicPr>
            <p:cNvPr id="81" name="그림 80">
              <a:extLst>
                <a:ext uri="{FF2B5EF4-FFF2-40B4-BE49-F238E27FC236}">
                  <a16:creationId xmlns:a16="http://schemas.microsoft.com/office/drawing/2014/main" id="{4CF9E222-3EDD-422A-9523-2DDA242AD3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013067" y="1658045"/>
              <a:ext cx="1263113" cy="2806920"/>
            </a:xfrm>
            <a:prstGeom prst="rect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</p:pic>
        <p:pic>
          <p:nvPicPr>
            <p:cNvPr id="82" name="그림 81">
              <a:extLst>
                <a:ext uri="{FF2B5EF4-FFF2-40B4-BE49-F238E27FC236}">
                  <a16:creationId xmlns:a16="http://schemas.microsoft.com/office/drawing/2014/main" id="{EB5AC9CB-F94A-4502-91EE-D83E9852F8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74213" y="2547300"/>
              <a:ext cx="556883" cy="184263"/>
            </a:xfrm>
            <a:prstGeom prst="rect">
              <a:avLst/>
            </a:prstGeom>
          </p:spPr>
        </p:pic>
      </p:grpSp>
      <p:pic>
        <p:nvPicPr>
          <p:cNvPr id="83" name="그림 82">
            <a:extLst>
              <a:ext uri="{FF2B5EF4-FFF2-40B4-BE49-F238E27FC236}">
                <a16:creationId xmlns:a16="http://schemas.microsoft.com/office/drawing/2014/main" id="{FFF3482A-1053-47FD-8FB5-D900872AB33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02" y="1052357"/>
            <a:ext cx="1555200" cy="3283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87" name="그림 86">
            <a:extLst>
              <a:ext uri="{FF2B5EF4-FFF2-40B4-BE49-F238E27FC236}">
                <a16:creationId xmlns:a16="http://schemas.microsoft.com/office/drawing/2014/main" id="{A741739C-5EDD-4244-B635-49F7D276096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124" y="1041200"/>
            <a:ext cx="1490400" cy="3312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pSp>
        <p:nvGrpSpPr>
          <p:cNvPr id="84" name="그룹 83">
            <a:extLst>
              <a:ext uri="{FF2B5EF4-FFF2-40B4-BE49-F238E27FC236}">
                <a16:creationId xmlns:a16="http://schemas.microsoft.com/office/drawing/2014/main" id="{E9CACFD0-4ECA-49B3-B1BA-DAE31AA2ABD9}"/>
              </a:ext>
            </a:extLst>
          </p:cNvPr>
          <p:cNvGrpSpPr/>
          <p:nvPr/>
        </p:nvGrpSpPr>
        <p:grpSpPr>
          <a:xfrm>
            <a:off x="6591871" y="929247"/>
            <a:ext cx="350963" cy="254332"/>
            <a:chOff x="378166" y="239653"/>
            <a:chExt cx="350963" cy="254332"/>
          </a:xfrm>
        </p:grpSpPr>
        <p:sp>
          <p:nvSpPr>
            <p:cNvPr id="85" name="타원 84">
              <a:extLst>
                <a:ext uri="{FF2B5EF4-FFF2-40B4-BE49-F238E27FC236}">
                  <a16:creationId xmlns:a16="http://schemas.microsoft.com/office/drawing/2014/main" id="{F144BE16-C44B-473B-8830-4D5E50D5A023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3349AA6-C4E7-4B6A-B483-9C203D8B9A19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2585457-23A7-4C24-A545-801320A07FD5}"/>
              </a:ext>
            </a:extLst>
          </p:cNvPr>
          <p:cNvGrpSpPr/>
          <p:nvPr/>
        </p:nvGrpSpPr>
        <p:grpSpPr>
          <a:xfrm>
            <a:off x="421213" y="917080"/>
            <a:ext cx="350963" cy="254332"/>
            <a:chOff x="378166" y="239653"/>
            <a:chExt cx="350963" cy="254332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C8E8551-4D51-471C-9336-FB665DE0656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AAACA80-48AA-4107-B9AA-3CFDEF0EC87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45C65F7F-2D89-42F7-B874-A46E9F7A850E}"/>
              </a:ext>
            </a:extLst>
          </p:cNvPr>
          <p:cNvGrpSpPr/>
          <p:nvPr/>
        </p:nvGrpSpPr>
        <p:grpSpPr>
          <a:xfrm>
            <a:off x="2039770" y="912325"/>
            <a:ext cx="350963" cy="254332"/>
            <a:chOff x="378166" y="239653"/>
            <a:chExt cx="350963" cy="254332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FF65D400-2F53-4ADA-BA1A-478AEC974865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BF65E99-4016-4737-A750-7FDD45BF907C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B730E496-9020-4C5F-A7CF-016233BF3349}"/>
              </a:ext>
            </a:extLst>
          </p:cNvPr>
          <p:cNvGrpSpPr/>
          <p:nvPr/>
        </p:nvGrpSpPr>
        <p:grpSpPr>
          <a:xfrm>
            <a:off x="300461" y="5354642"/>
            <a:ext cx="350963" cy="254332"/>
            <a:chOff x="378166" y="239653"/>
            <a:chExt cx="350963" cy="254332"/>
          </a:xfrm>
        </p:grpSpPr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A0F53092-1839-49C5-BE85-D67CD91FE9D5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DE142F6A-97D7-4A02-8B11-6868C59F1FB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9" name="그룹 88">
            <a:extLst>
              <a:ext uri="{FF2B5EF4-FFF2-40B4-BE49-F238E27FC236}">
                <a16:creationId xmlns:a16="http://schemas.microsoft.com/office/drawing/2014/main" id="{C512C51C-0559-41D9-8D7B-8F702FBE1D66}"/>
              </a:ext>
            </a:extLst>
          </p:cNvPr>
          <p:cNvGrpSpPr/>
          <p:nvPr/>
        </p:nvGrpSpPr>
        <p:grpSpPr>
          <a:xfrm>
            <a:off x="6300417" y="5376641"/>
            <a:ext cx="350963" cy="254332"/>
            <a:chOff x="378166" y="239653"/>
            <a:chExt cx="350963" cy="254332"/>
          </a:xfrm>
        </p:grpSpPr>
        <p:sp>
          <p:nvSpPr>
            <p:cNvPr id="90" name="타원 89">
              <a:extLst>
                <a:ext uri="{FF2B5EF4-FFF2-40B4-BE49-F238E27FC236}">
                  <a16:creationId xmlns:a16="http://schemas.microsoft.com/office/drawing/2014/main" id="{D751FD30-C9D7-4173-95AD-0DCD2DB21C9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0D700B1-E128-4566-B03C-6E9A5E7376B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95F24AB2-E91D-4D88-AD26-F2ACA89465B6}"/>
              </a:ext>
            </a:extLst>
          </p:cNvPr>
          <p:cNvSpPr txBox="1"/>
          <p:nvPr/>
        </p:nvSpPr>
        <p:spPr>
          <a:xfrm>
            <a:off x="7858905" y="861860"/>
            <a:ext cx="362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>
                <a:solidFill>
                  <a:srgbClr val="0070C0"/>
                </a:solidFill>
              </a:rPr>
              <a:t>로그인 화면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E128B2C-B1F6-4B3E-BFDC-2CCFB2349091}"/>
              </a:ext>
            </a:extLst>
          </p:cNvPr>
          <p:cNvSpPr txBox="1"/>
          <p:nvPr/>
        </p:nvSpPr>
        <p:spPr>
          <a:xfrm>
            <a:off x="8924149" y="1503577"/>
            <a:ext cx="6139504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초기 설정 로그인 화면</a:t>
            </a: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- </a:t>
            </a:r>
            <a:r>
              <a:rPr lang="ko-KR" altLang="en-US" sz="1100" b="1" dirty="0">
                <a:solidFill>
                  <a:srgbClr val="333333"/>
                </a:solidFill>
              </a:rPr>
              <a:t>장비 고유 번호 </a:t>
            </a:r>
            <a:r>
              <a:rPr lang="en-US" altLang="ko-KR" sz="1100" b="1" dirty="0">
                <a:solidFill>
                  <a:srgbClr val="333333"/>
                </a:solidFill>
              </a:rPr>
              <a:t>: </a:t>
            </a:r>
            <a:r>
              <a:rPr lang="ko-KR" altLang="en-US" sz="1100" b="1" dirty="0">
                <a:solidFill>
                  <a:srgbClr val="333333"/>
                </a:solidFill>
              </a:rPr>
              <a:t>관리자로부터 미리 발급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- </a:t>
            </a:r>
            <a:r>
              <a:rPr lang="ko-KR" altLang="en-US" sz="1100" b="1" dirty="0" err="1">
                <a:solidFill>
                  <a:srgbClr val="333333"/>
                </a:solidFill>
              </a:rPr>
              <a:t>핀번호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en-US" altLang="ko-KR" sz="1100" b="1" dirty="0">
                <a:solidFill>
                  <a:srgbClr val="333333"/>
                </a:solidFill>
              </a:rPr>
              <a:t>: 6</a:t>
            </a:r>
            <a:r>
              <a:rPr lang="ko-KR" altLang="en-US" sz="1100" b="1" dirty="0">
                <a:solidFill>
                  <a:srgbClr val="333333"/>
                </a:solidFill>
              </a:rPr>
              <a:t>자리 자유롭게 설정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964E825-FC18-4D37-8C99-CA4F372B089E}"/>
              </a:ext>
            </a:extLst>
          </p:cNvPr>
          <p:cNvSpPr txBox="1"/>
          <p:nvPr/>
        </p:nvSpPr>
        <p:spPr>
          <a:xfrm>
            <a:off x="8885242" y="3064286"/>
            <a:ext cx="6139504" cy="63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간편 로그인 화면</a:t>
            </a: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- </a:t>
            </a:r>
            <a:r>
              <a:rPr lang="ko-KR" altLang="en-US" sz="1100" b="1" dirty="0" err="1">
                <a:solidFill>
                  <a:srgbClr val="333333"/>
                </a:solidFill>
              </a:rPr>
              <a:t>핀번호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en-US" altLang="ko-KR" sz="1100" b="1" dirty="0">
                <a:solidFill>
                  <a:srgbClr val="333333"/>
                </a:solidFill>
              </a:rPr>
              <a:t>6</a:t>
            </a:r>
            <a:r>
              <a:rPr lang="ko-KR" altLang="en-US" sz="1100" b="1" dirty="0">
                <a:solidFill>
                  <a:srgbClr val="333333"/>
                </a:solidFill>
              </a:rPr>
              <a:t>자리 입력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99" name="사각형: 둥근 모서리 98">
            <a:extLst>
              <a:ext uri="{FF2B5EF4-FFF2-40B4-BE49-F238E27FC236}">
                <a16:creationId xmlns:a16="http://schemas.microsoft.com/office/drawing/2014/main" id="{567FB093-4354-4FBD-BB2B-C060D46D9443}"/>
              </a:ext>
            </a:extLst>
          </p:cNvPr>
          <p:cNvSpPr/>
          <p:nvPr/>
        </p:nvSpPr>
        <p:spPr>
          <a:xfrm>
            <a:off x="3828228" y="2709649"/>
            <a:ext cx="1463594" cy="215529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사각형: 둥근 모서리 99">
            <a:extLst>
              <a:ext uri="{FF2B5EF4-FFF2-40B4-BE49-F238E27FC236}">
                <a16:creationId xmlns:a16="http://schemas.microsoft.com/office/drawing/2014/main" id="{ECBD97AD-CAC1-4294-8FD2-E78FD7FF24D8}"/>
              </a:ext>
            </a:extLst>
          </p:cNvPr>
          <p:cNvSpPr/>
          <p:nvPr/>
        </p:nvSpPr>
        <p:spPr>
          <a:xfrm>
            <a:off x="6761952" y="2760644"/>
            <a:ext cx="1476743" cy="28292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사각형: 둥근 모서리 100">
            <a:extLst>
              <a:ext uri="{FF2B5EF4-FFF2-40B4-BE49-F238E27FC236}">
                <a16:creationId xmlns:a16="http://schemas.microsoft.com/office/drawing/2014/main" id="{106BABC5-FC3D-4510-A470-83CCBEEBC90C}"/>
              </a:ext>
            </a:extLst>
          </p:cNvPr>
          <p:cNvSpPr/>
          <p:nvPr/>
        </p:nvSpPr>
        <p:spPr>
          <a:xfrm>
            <a:off x="549834" y="2537319"/>
            <a:ext cx="1416319" cy="25369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B06DB4A6-4B85-49C5-9CD1-E75631FBED30}"/>
              </a:ext>
            </a:extLst>
          </p:cNvPr>
          <p:cNvGrpSpPr/>
          <p:nvPr/>
        </p:nvGrpSpPr>
        <p:grpSpPr>
          <a:xfrm>
            <a:off x="301757" y="5850515"/>
            <a:ext cx="350963" cy="254332"/>
            <a:chOff x="378166" y="239653"/>
            <a:chExt cx="350963" cy="254332"/>
          </a:xfrm>
        </p:grpSpPr>
        <p:sp>
          <p:nvSpPr>
            <p:cNvPr id="57" name="타원 56">
              <a:extLst>
                <a:ext uri="{FF2B5EF4-FFF2-40B4-BE49-F238E27FC236}">
                  <a16:creationId xmlns:a16="http://schemas.microsoft.com/office/drawing/2014/main" id="{B55C580E-91D8-4A7A-B074-54D9BE2C5D4B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AAC986A-7C6F-455E-87CD-4E1F89627D95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3F9ADD11-664A-4C02-95A7-33725FC6C610}"/>
              </a:ext>
            </a:extLst>
          </p:cNvPr>
          <p:cNvSpPr txBox="1"/>
          <p:nvPr/>
        </p:nvSpPr>
        <p:spPr>
          <a:xfrm>
            <a:off x="584835" y="5836837"/>
            <a:ext cx="61395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solidFill>
                  <a:srgbClr val="333333"/>
                </a:solidFill>
              </a:rPr>
              <a:t>간편 로그인에 사용할 핀 번호 </a:t>
            </a:r>
            <a:r>
              <a:rPr lang="en-US" altLang="ko-KR" sz="1100" b="1" dirty="0">
                <a:solidFill>
                  <a:srgbClr val="333333"/>
                </a:solidFill>
              </a:rPr>
              <a:t>6</a:t>
            </a:r>
            <a:r>
              <a:rPr lang="ko-KR" altLang="en-US" sz="1100" b="1" dirty="0">
                <a:solidFill>
                  <a:srgbClr val="333333"/>
                </a:solidFill>
              </a:rPr>
              <a:t>자리를 설정합니다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E01D1A2E-CD39-4D54-BC64-B38F459EEA65}"/>
              </a:ext>
            </a:extLst>
          </p:cNvPr>
          <p:cNvSpPr/>
          <p:nvPr/>
        </p:nvSpPr>
        <p:spPr>
          <a:xfrm>
            <a:off x="2211619" y="2710878"/>
            <a:ext cx="1463594" cy="215529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B6E4F916-F5F1-DB43-FA0A-533DB395BF9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25" b="57677"/>
          <a:stretch/>
        </p:blipFill>
        <p:spPr>
          <a:xfrm>
            <a:off x="2211619" y="2110699"/>
            <a:ext cx="1450443" cy="308732"/>
          </a:xfrm>
          <a:prstGeom prst="rect">
            <a:avLst/>
          </a:prstGeom>
          <a:ln>
            <a:noFill/>
          </a:ln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D120A5D8-C73D-1836-414A-3031F9F7016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25" b="57677"/>
          <a:stretch/>
        </p:blipFill>
        <p:spPr>
          <a:xfrm>
            <a:off x="3834803" y="2099708"/>
            <a:ext cx="1450443" cy="308732"/>
          </a:xfrm>
          <a:prstGeom prst="rect">
            <a:avLst/>
          </a:prstGeom>
          <a:ln>
            <a:noFill/>
          </a:ln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0455368D-2021-E71C-C43B-BF5D8704F1B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25" b="57677"/>
          <a:stretch/>
        </p:blipFill>
        <p:spPr>
          <a:xfrm>
            <a:off x="6788252" y="2171862"/>
            <a:ext cx="1450443" cy="30873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567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1AC4703D-3235-448E-A246-26E261AC2C17}"/>
              </a:ext>
            </a:extLst>
          </p:cNvPr>
          <p:cNvSpPr/>
          <p:nvPr/>
        </p:nvSpPr>
        <p:spPr>
          <a:xfrm>
            <a:off x="8845474" y="1659275"/>
            <a:ext cx="2980954" cy="2290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사각형: 둥근 모서리 91">
            <a:extLst>
              <a:ext uri="{FF2B5EF4-FFF2-40B4-BE49-F238E27FC236}">
                <a16:creationId xmlns:a16="http://schemas.microsoft.com/office/drawing/2014/main" id="{0A1262CB-B890-4BE9-8BC7-9019A01DDE6C}"/>
              </a:ext>
            </a:extLst>
          </p:cNvPr>
          <p:cNvSpPr/>
          <p:nvPr/>
        </p:nvSpPr>
        <p:spPr>
          <a:xfrm>
            <a:off x="203232" y="144552"/>
            <a:ext cx="2678031" cy="307714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제어 시스템 어플리케이션</a:t>
            </a:r>
          </a:p>
        </p:txBody>
      </p: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9321BF75-64B8-4C5C-B492-DDAFBF990DDC}"/>
              </a:ext>
            </a:extLst>
          </p:cNvPr>
          <p:cNvGrpSpPr/>
          <p:nvPr/>
        </p:nvGrpSpPr>
        <p:grpSpPr>
          <a:xfrm>
            <a:off x="4703368" y="920628"/>
            <a:ext cx="3727434" cy="3932434"/>
            <a:chOff x="1418952" y="606744"/>
            <a:chExt cx="5253341" cy="3932434"/>
          </a:xfrm>
        </p:grpSpPr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E1F71C3E-0B9E-4E08-AB44-7BD5C71C5E5F}"/>
                </a:ext>
              </a:extLst>
            </p:cNvPr>
            <p:cNvGrpSpPr/>
            <p:nvPr/>
          </p:nvGrpSpPr>
          <p:grpSpPr>
            <a:xfrm>
              <a:off x="1418952" y="606744"/>
              <a:ext cx="5253341" cy="3932434"/>
              <a:chOff x="1418952" y="606744"/>
              <a:chExt cx="5253341" cy="3932434"/>
            </a:xfrm>
          </p:grpSpPr>
          <p:sp>
            <p:nvSpPr>
              <p:cNvPr id="68" name="사각형: 둥근 위쪽 모서리 67">
                <a:extLst>
                  <a:ext uri="{FF2B5EF4-FFF2-40B4-BE49-F238E27FC236}">
                    <a16:creationId xmlns:a16="http://schemas.microsoft.com/office/drawing/2014/main" id="{06FE5297-5C2D-45FA-B762-E8FC89405CFB}"/>
                  </a:ext>
                </a:extLst>
              </p:cNvPr>
              <p:cNvSpPr/>
              <p:nvPr/>
            </p:nvSpPr>
            <p:spPr>
              <a:xfrm>
                <a:off x="1418952" y="606744"/>
                <a:ext cx="5253341" cy="3611113"/>
              </a:xfrm>
              <a:prstGeom prst="round2Same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9" name="사각형: 둥근 위쪽 모서리 68">
                <a:extLst>
                  <a:ext uri="{FF2B5EF4-FFF2-40B4-BE49-F238E27FC236}">
                    <a16:creationId xmlns:a16="http://schemas.microsoft.com/office/drawing/2014/main" id="{A5C2AABC-9D99-4E31-AB0E-4ED9FFB764C5}"/>
                  </a:ext>
                </a:extLst>
              </p:cNvPr>
              <p:cNvSpPr/>
              <p:nvPr/>
            </p:nvSpPr>
            <p:spPr>
              <a:xfrm rot="10800000">
                <a:off x="1418952" y="4230447"/>
                <a:ext cx="5253339" cy="30873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2">
                  <a:lumMod val="2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97844E5D-5059-40B3-8ABB-5F5510CC59F8}"/>
                </a:ext>
              </a:extLst>
            </p:cNvPr>
            <p:cNvSpPr txBox="1"/>
            <p:nvPr/>
          </p:nvSpPr>
          <p:spPr>
            <a:xfrm>
              <a:off x="1662901" y="4241599"/>
              <a:ext cx="4793857" cy="246221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</a:rPr>
                <a:t>현장 화면 </a:t>
              </a:r>
              <a:r>
                <a:rPr lang="en-US" altLang="ko-KR" sz="1000" b="1" dirty="0">
                  <a:solidFill>
                    <a:schemeClr val="bg1"/>
                  </a:solidFill>
                </a:rPr>
                <a:t>&gt; 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사용자 설정</a:t>
              </a:r>
            </a:p>
          </p:txBody>
        </p:sp>
      </p:grpSp>
      <p:sp>
        <p:nvSpPr>
          <p:cNvPr id="55" name="사각형: 둥근 위쪽 모서리 54">
            <a:extLst>
              <a:ext uri="{FF2B5EF4-FFF2-40B4-BE49-F238E27FC236}">
                <a16:creationId xmlns:a16="http://schemas.microsoft.com/office/drawing/2014/main" id="{215CA057-1A09-4BE5-8BB5-87DE351B696C}"/>
              </a:ext>
            </a:extLst>
          </p:cNvPr>
          <p:cNvSpPr/>
          <p:nvPr/>
        </p:nvSpPr>
        <p:spPr>
          <a:xfrm>
            <a:off x="289115" y="929212"/>
            <a:ext cx="1981660" cy="3611113"/>
          </a:xfrm>
          <a:prstGeom prst="round2Same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B9B8D0-698B-461D-A69A-C58708D72AED}"/>
              </a:ext>
            </a:extLst>
          </p:cNvPr>
          <p:cNvSpPr txBox="1"/>
          <p:nvPr/>
        </p:nvSpPr>
        <p:spPr>
          <a:xfrm>
            <a:off x="7557545" y="685756"/>
            <a:ext cx="362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>
                <a:solidFill>
                  <a:srgbClr val="0070C0"/>
                </a:solidFill>
              </a:rPr>
              <a:t>현장 화면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88BA9F3-A2ED-4C7E-B650-16E06F0EA702}"/>
              </a:ext>
            </a:extLst>
          </p:cNvPr>
          <p:cNvSpPr txBox="1"/>
          <p:nvPr/>
        </p:nvSpPr>
        <p:spPr>
          <a:xfrm>
            <a:off x="619986" y="5038647"/>
            <a:ext cx="613950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100" b="1" dirty="0">
              <a:solidFill>
                <a:srgbClr val="333333"/>
              </a:solidFill>
            </a:endParaRPr>
          </a:p>
          <a:p>
            <a:r>
              <a:rPr lang="ko-KR" altLang="en-US" sz="1100" b="1" dirty="0">
                <a:solidFill>
                  <a:srgbClr val="333333"/>
                </a:solidFill>
              </a:rPr>
              <a:t>지역별 현장 목록에서 원하는 현장을 선택하여 세부현장 화면으로 이동합니다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현장 화면 </a:t>
            </a:r>
            <a:r>
              <a:rPr lang="en-US" altLang="ko-KR" sz="1100" b="1" dirty="0">
                <a:solidFill>
                  <a:srgbClr val="333333"/>
                </a:solidFill>
              </a:rPr>
              <a:t>&gt;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현장 찾기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 버튼을 누르면 검색 화면으로 이동합니다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상단의 검색바에 원하는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 err="1">
                <a:solidFill>
                  <a:srgbClr val="333333"/>
                </a:solidFill>
              </a:rPr>
              <a:t>시군구</a:t>
            </a:r>
            <a:r>
              <a:rPr lang="ko-KR" altLang="en-US" sz="1100" b="1" dirty="0">
                <a:solidFill>
                  <a:srgbClr val="333333"/>
                </a:solidFill>
              </a:rPr>
              <a:t> 명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 또는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현장 명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을 입력하면 검색결과가 출력됩니다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4C278D5-23B5-4B27-9985-EB5DA3E3B59C}"/>
              </a:ext>
            </a:extLst>
          </p:cNvPr>
          <p:cNvSpPr txBox="1"/>
          <p:nvPr/>
        </p:nvSpPr>
        <p:spPr>
          <a:xfrm>
            <a:off x="8839168" y="1673349"/>
            <a:ext cx="6139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 err="1">
                <a:solidFill>
                  <a:srgbClr val="333333"/>
                </a:solidFill>
              </a:rPr>
              <a:t>시군구</a:t>
            </a:r>
            <a:r>
              <a:rPr lang="en-US" altLang="ko-KR" sz="1100" b="1" dirty="0">
                <a:solidFill>
                  <a:srgbClr val="333333"/>
                </a:solidFill>
              </a:rPr>
              <a:t>		</a:t>
            </a:r>
            <a:r>
              <a:rPr lang="ko-KR" altLang="en-US" sz="1100" b="1" dirty="0">
                <a:solidFill>
                  <a:srgbClr val="333333"/>
                </a:solidFill>
              </a:rPr>
              <a:t>현장 개수 </a:t>
            </a:r>
            <a:r>
              <a:rPr lang="en-US" altLang="ko-KR" sz="1100" b="1" dirty="0">
                <a:solidFill>
                  <a:srgbClr val="333333"/>
                </a:solidFill>
              </a:rPr>
              <a:t>(</a:t>
            </a:r>
            <a:r>
              <a:rPr lang="ko-KR" altLang="en-US" sz="1100" b="1" dirty="0">
                <a:solidFill>
                  <a:srgbClr val="333333"/>
                </a:solidFill>
              </a:rPr>
              <a:t>건</a:t>
            </a:r>
            <a:r>
              <a:rPr lang="en-US" altLang="ko-KR" sz="1100" b="1" dirty="0">
                <a:solidFill>
                  <a:srgbClr val="333333"/>
                </a:solidFill>
              </a:rPr>
              <a:t>)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r>
              <a:rPr lang="ko-KR" altLang="en-US" sz="1100" b="1" dirty="0" err="1">
                <a:solidFill>
                  <a:srgbClr val="333333"/>
                </a:solidFill>
              </a:rPr>
              <a:t>시군구</a:t>
            </a:r>
            <a:r>
              <a:rPr lang="ko-KR" altLang="en-US" sz="1100" b="1" dirty="0">
                <a:solidFill>
                  <a:srgbClr val="333333"/>
                </a:solidFill>
              </a:rPr>
              <a:t> 명 </a:t>
            </a:r>
            <a:r>
              <a:rPr lang="en-US" altLang="ko-KR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 err="1">
                <a:solidFill>
                  <a:srgbClr val="333333"/>
                </a:solidFill>
              </a:rPr>
              <a:t>현장명</a:t>
            </a:r>
            <a:r>
              <a:rPr lang="ko-KR" altLang="en-US" sz="1100" b="1" dirty="0">
                <a:solidFill>
                  <a:srgbClr val="333333"/>
                </a:solidFill>
              </a:rPr>
              <a:t>  </a:t>
            </a:r>
            <a:r>
              <a:rPr lang="ko-KR" altLang="en-US" sz="1100" dirty="0">
                <a:solidFill>
                  <a:srgbClr val="333333"/>
                </a:solidFill>
              </a:rPr>
              <a:t>공사 진행 상태 </a:t>
            </a:r>
            <a:r>
              <a:rPr lang="en-US" altLang="ko-KR" sz="1100" dirty="0">
                <a:solidFill>
                  <a:srgbClr val="333333"/>
                </a:solidFill>
              </a:rPr>
              <a:t>(</a:t>
            </a:r>
            <a:r>
              <a:rPr lang="ko-KR" altLang="en-US" sz="1100" dirty="0">
                <a:solidFill>
                  <a:srgbClr val="333333"/>
                </a:solidFill>
              </a:rPr>
              <a:t>색상</a:t>
            </a:r>
            <a:r>
              <a:rPr lang="en-US" altLang="ko-KR" sz="1100" dirty="0">
                <a:solidFill>
                  <a:srgbClr val="333333"/>
                </a:solidFill>
              </a:rPr>
              <a:t>)</a:t>
            </a: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r>
              <a:rPr lang="ko-KR" altLang="en-US" sz="1100" dirty="0">
                <a:solidFill>
                  <a:srgbClr val="333333"/>
                </a:solidFill>
              </a:rPr>
              <a:t>공사 시작 날짜 </a:t>
            </a:r>
            <a:r>
              <a:rPr lang="en-US" altLang="ko-KR" sz="1100" dirty="0">
                <a:solidFill>
                  <a:srgbClr val="333333"/>
                </a:solidFill>
              </a:rPr>
              <a:t>~ </a:t>
            </a:r>
            <a:r>
              <a:rPr lang="ko-KR" altLang="en-US" sz="1100" dirty="0">
                <a:solidFill>
                  <a:srgbClr val="333333"/>
                </a:solidFill>
              </a:rPr>
              <a:t>공사 종료 날짜</a:t>
            </a:r>
            <a:endParaRPr lang="en-US" altLang="ko-KR" sz="1100" dirty="0">
              <a:solidFill>
                <a:srgbClr val="333333"/>
              </a:solidFill>
            </a:endParaRPr>
          </a:p>
        </p:txBody>
      </p:sp>
      <p:sp>
        <p:nvSpPr>
          <p:cNvPr id="53" name="사각형: 둥근 위쪽 모서리 52">
            <a:extLst>
              <a:ext uri="{FF2B5EF4-FFF2-40B4-BE49-F238E27FC236}">
                <a16:creationId xmlns:a16="http://schemas.microsoft.com/office/drawing/2014/main" id="{1F3C42B6-48FD-4F17-BC65-FB20757796C7}"/>
              </a:ext>
            </a:extLst>
          </p:cNvPr>
          <p:cNvSpPr/>
          <p:nvPr/>
        </p:nvSpPr>
        <p:spPr>
          <a:xfrm rot="10800000">
            <a:off x="289113" y="4552914"/>
            <a:ext cx="1981659" cy="30873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DFCC87F-AAA9-43DD-8D50-F5D0D508730C}"/>
              </a:ext>
            </a:extLst>
          </p:cNvPr>
          <p:cNvSpPr txBox="1"/>
          <p:nvPr/>
        </p:nvSpPr>
        <p:spPr>
          <a:xfrm>
            <a:off x="394222" y="4563692"/>
            <a:ext cx="1778285" cy="24622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현장 화면 </a:t>
            </a:r>
            <a:r>
              <a:rPr lang="en-US" altLang="ko-KR" sz="1000" b="1" dirty="0">
                <a:solidFill>
                  <a:schemeClr val="bg1"/>
                </a:solidFill>
              </a:rPr>
              <a:t>&gt; </a:t>
            </a:r>
            <a:r>
              <a:rPr lang="ko-KR" altLang="en-US" sz="1000" b="1" dirty="0">
                <a:solidFill>
                  <a:schemeClr val="bg1"/>
                </a:solidFill>
              </a:rPr>
              <a:t>현장 목록</a:t>
            </a: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5A7F8AE0-AD5C-4310-84CE-CA0A1968B059}"/>
              </a:ext>
            </a:extLst>
          </p:cNvPr>
          <p:cNvGrpSpPr/>
          <p:nvPr/>
        </p:nvGrpSpPr>
        <p:grpSpPr>
          <a:xfrm>
            <a:off x="305934" y="5211714"/>
            <a:ext cx="350963" cy="254332"/>
            <a:chOff x="378166" y="239653"/>
            <a:chExt cx="350963" cy="254332"/>
          </a:xfrm>
        </p:grpSpPr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B22637E5-22ED-40CE-916D-6B086D42FF1F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C5EB300-F62C-4F5A-A056-831DB6AAE098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D1D58D8D-E7D0-4937-99D7-A541C94ABABC}"/>
              </a:ext>
            </a:extLst>
          </p:cNvPr>
          <p:cNvGrpSpPr/>
          <p:nvPr/>
        </p:nvGrpSpPr>
        <p:grpSpPr>
          <a:xfrm>
            <a:off x="305934" y="5639929"/>
            <a:ext cx="350963" cy="254332"/>
            <a:chOff x="378166" y="239653"/>
            <a:chExt cx="350963" cy="254332"/>
          </a:xfrm>
        </p:grpSpPr>
        <p:sp>
          <p:nvSpPr>
            <p:cNvPr id="48" name="타원 47">
              <a:extLst>
                <a:ext uri="{FF2B5EF4-FFF2-40B4-BE49-F238E27FC236}">
                  <a16:creationId xmlns:a16="http://schemas.microsoft.com/office/drawing/2014/main" id="{25FF7E9F-8ED4-490F-800F-7197D1E77EA0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9939CB1-70AF-46B7-9614-A68765DA325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D27CC006-E3D0-40C5-B919-45C100311B55}"/>
              </a:ext>
            </a:extLst>
          </p:cNvPr>
          <p:cNvGrpSpPr/>
          <p:nvPr/>
        </p:nvGrpSpPr>
        <p:grpSpPr>
          <a:xfrm>
            <a:off x="305933" y="6234775"/>
            <a:ext cx="350963" cy="254332"/>
            <a:chOff x="378166" y="239653"/>
            <a:chExt cx="350963" cy="254332"/>
          </a:xfrm>
        </p:grpSpPr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30A7ED2C-EEB7-4CD9-9235-A373497F4318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C7F3FEB-60AF-4972-BC03-88AEA8358FC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17435DEC-B4E8-457C-B207-1E9DD7698627}"/>
              </a:ext>
            </a:extLst>
          </p:cNvPr>
          <p:cNvGrpSpPr/>
          <p:nvPr/>
        </p:nvGrpSpPr>
        <p:grpSpPr>
          <a:xfrm>
            <a:off x="2495423" y="929211"/>
            <a:ext cx="1981659" cy="3932434"/>
            <a:chOff x="1418952" y="606744"/>
            <a:chExt cx="5253341" cy="3932434"/>
          </a:xfrm>
        </p:grpSpPr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32B6C440-B466-4C74-95D2-4843EB8B34D9}"/>
                </a:ext>
              </a:extLst>
            </p:cNvPr>
            <p:cNvGrpSpPr/>
            <p:nvPr/>
          </p:nvGrpSpPr>
          <p:grpSpPr>
            <a:xfrm>
              <a:off x="1418952" y="606744"/>
              <a:ext cx="5253341" cy="3932434"/>
              <a:chOff x="1418952" y="606744"/>
              <a:chExt cx="5253341" cy="3932434"/>
            </a:xfrm>
          </p:grpSpPr>
          <p:sp>
            <p:nvSpPr>
              <p:cNvPr id="65" name="사각형: 둥근 위쪽 모서리 64">
                <a:extLst>
                  <a:ext uri="{FF2B5EF4-FFF2-40B4-BE49-F238E27FC236}">
                    <a16:creationId xmlns:a16="http://schemas.microsoft.com/office/drawing/2014/main" id="{0ECC5D1D-31B2-4CCD-9E61-8EC1AEFD33B0}"/>
                  </a:ext>
                </a:extLst>
              </p:cNvPr>
              <p:cNvSpPr/>
              <p:nvPr/>
            </p:nvSpPr>
            <p:spPr>
              <a:xfrm>
                <a:off x="1418952" y="606744"/>
                <a:ext cx="5253341" cy="3611113"/>
              </a:xfrm>
              <a:prstGeom prst="round2Same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6" name="사각형: 둥근 위쪽 모서리 65">
                <a:extLst>
                  <a:ext uri="{FF2B5EF4-FFF2-40B4-BE49-F238E27FC236}">
                    <a16:creationId xmlns:a16="http://schemas.microsoft.com/office/drawing/2014/main" id="{6632643E-2056-41D3-8742-0E617BF67649}"/>
                  </a:ext>
                </a:extLst>
              </p:cNvPr>
              <p:cNvSpPr/>
              <p:nvPr/>
            </p:nvSpPr>
            <p:spPr>
              <a:xfrm rot="10800000">
                <a:off x="1418952" y="4230447"/>
                <a:ext cx="5253339" cy="30873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2">
                  <a:lumMod val="2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0F2B11E-6317-4859-AA9B-9C6B4B764982}"/>
                </a:ext>
              </a:extLst>
            </p:cNvPr>
            <p:cNvSpPr txBox="1"/>
            <p:nvPr/>
          </p:nvSpPr>
          <p:spPr>
            <a:xfrm>
              <a:off x="1662901" y="4241599"/>
              <a:ext cx="4793857" cy="246221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</a:rPr>
                <a:t>현장 화면 </a:t>
              </a:r>
              <a:r>
                <a:rPr lang="en-US" altLang="ko-KR" sz="1000" b="1" dirty="0">
                  <a:solidFill>
                    <a:schemeClr val="bg1"/>
                  </a:solidFill>
                </a:rPr>
                <a:t>&gt; 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현장 찾기</a:t>
              </a:r>
            </a:p>
          </p:txBody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3328E9D1-BBBF-40E8-85B3-4BDC0E29DAAC}"/>
              </a:ext>
            </a:extLst>
          </p:cNvPr>
          <p:cNvSpPr txBox="1"/>
          <p:nvPr/>
        </p:nvSpPr>
        <p:spPr>
          <a:xfrm>
            <a:off x="608309" y="6205357"/>
            <a:ext cx="6139504" cy="313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현장화면 </a:t>
            </a:r>
            <a:r>
              <a:rPr lang="en-US" altLang="ko-KR" sz="1100" b="1" dirty="0">
                <a:solidFill>
                  <a:srgbClr val="333333"/>
                </a:solidFill>
              </a:rPr>
              <a:t>&gt; ‘</a:t>
            </a:r>
            <a:r>
              <a:rPr lang="ko-KR" altLang="en-US" sz="1100" b="1" dirty="0">
                <a:solidFill>
                  <a:srgbClr val="333333"/>
                </a:solidFill>
              </a:rPr>
              <a:t>사용자 설정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 버튼을 누르면 사용자 설정 화면으로 이동합니다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728A122-22CF-42DD-9336-0957D46A5CC2}"/>
              </a:ext>
            </a:extLst>
          </p:cNvPr>
          <p:cNvSpPr txBox="1"/>
          <p:nvPr/>
        </p:nvSpPr>
        <p:spPr>
          <a:xfrm>
            <a:off x="8750884" y="3072256"/>
            <a:ext cx="3075544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>
                <a:solidFill>
                  <a:srgbClr val="0070C0"/>
                </a:solidFill>
              </a:rPr>
              <a:t>현장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 화면 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현장 찾기</a:t>
            </a: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- </a:t>
            </a:r>
            <a:r>
              <a:rPr lang="ko-KR" altLang="en-US" sz="1100" b="1" dirty="0">
                <a:solidFill>
                  <a:srgbClr val="333333"/>
                </a:solidFill>
              </a:rPr>
              <a:t>검색 조건 </a:t>
            </a:r>
            <a:r>
              <a:rPr lang="en-US" altLang="ko-KR" sz="1100" b="1" dirty="0">
                <a:solidFill>
                  <a:srgbClr val="333333"/>
                </a:solidFill>
              </a:rPr>
              <a:t>: </a:t>
            </a:r>
            <a:r>
              <a:rPr lang="ko-KR" altLang="en-US" sz="1100" b="1" dirty="0" err="1">
                <a:solidFill>
                  <a:srgbClr val="333333"/>
                </a:solidFill>
              </a:rPr>
              <a:t>시군구</a:t>
            </a:r>
            <a:r>
              <a:rPr lang="ko-KR" altLang="en-US" sz="1100" b="1" dirty="0">
                <a:solidFill>
                  <a:srgbClr val="333333"/>
                </a:solidFill>
              </a:rPr>
              <a:t> 명 또는 </a:t>
            </a:r>
            <a:r>
              <a:rPr lang="ko-KR" altLang="en-US" sz="1100" b="1" dirty="0" err="1">
                <a:solidFill>
                  <a:srgbClr val="333333"/>
                </a:solidFill>
              </a:rPr>
              <a:t>현장명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AB1421E6-31B8-4EB5-A461-41D24AF66071}"/>
              </a:ext>
            </a:extLst>
          </p:cNvPr>
          <p:cNvGrpSpPr/>
          <p:nvPr/>
        </p:nvGrpSpPr>
        <p:grpSpPr>
          <a:xfrm>
            <a:off x="6530503" y="5152838"/>
            <a:ext cx="350963" cy="254332"/>
            <a:chOff x="378166" y="239653"/>
            <a:chExt cx="350963" cy="254332"/>
          </a:xfrm>
        </p:grpSpPr>
        <p:sp>
          <p:nvSpPr>
            <p:cNvPr id="87" name="타원 86">
              <a:extLst>
                <a:ext uri="{FF2B5EF4-FFF2-40B4-BE49-F238E27FC236}">
                  <a16:creationId xmlns:a16="http://schemas.microsoft.com/office/drawing/2014/main" id="{ED255794-5535-4F50-AD79-954F5851F868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8EA885D-0B18-4728-8D92-12A370C7A0DE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04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4" name="사각형: 잘린 대각선 방향 모서리 43">
            <a:extLst>
              <a:ext uri="{FF2B5EF4-FFF2-40B4-BE49-F238E27FC236}">
                <a16:creationId xmlns:a16="http://schemas.microsoft.com/office/drawing/2014/main" id="{EE20C8B2-4C0E-46F1-A323-98EEEA3C2007}"/>
              </a:ext>
            </a:extLst>
          </p:cNvPr>
          <p:cNvSpPr/>
          <p:nvPr/>
        </p:nvSpPr>
        <p:spPr>
          <a:xfrm>
            <a:off x="904140" y="669856"/>
            <a:ext cx="772935" cy="195035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현장 찾기</a:t>
            </a:r>
          </a:p>
        </p:txBody>
      </p:sp>
      <p:sp>
        <p:nvSpPr>
          <p:cNvPr id="109" name="사각형: 잘린 대각선 방향 모서리 108">
            <a:extLst>
              <a:ext uri="{FF2B5EF4-FFF2-40B4-BE49-F238E27FC236}">
                <a16:creationId xmlns:a16="http://schemas.microsoft.com/office/drawing/2014/main" id="{486E9B72-42E6-4C7A-AE4C-39F148659EFF}"/>
              </a:ext>
            </a:extLst>
          </p:cNvPr>
          <p:cNvSpPr/>
          <p:nvPr/>
        </p:nvSpPr>
        <p:spPr>
          <a:xfrm>
            <a:off x="1921767" y="671981"/>
            <a:ext cx="935829" cy="195035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사용자 설정</a:t>
            </a:r>
          </a:p>
        </p:txBody>
      </p:sp>
      <p:cxnSp>
        <p:nvCxnSpPr>
          <p:cNvPr id="115" name="연결선: 꺾임 114">
            <a:extLst>
              <a:ext uri="{FF2B5EF4-FFF2-40B4-BE49-F238E27FC236}">
                <a16:creationId xmlns:a16="http://schemas.microsoft.com/office/drawing/2014/main" id="{46276F7F-A6F2-448E-9353-6692D1E70C43}"/>
              </a:ext>
            </a:extLst>
          </p:cNvPr>
          <p:cNvCxnSpPr>
            <a:cxnSpLocks/>
            <a:stCxn id="126" idx="3"/>
            <a:endCxn id="73" idx="1"/>
          </p:cNvCxnSpPr>
          <p:nvPr/>
        </p:nvCxnSpPr>
        <p:spPr>
          <a:xfrm flipV="1">
            <a:off x="6445405" y="1134545"/>
            <a:ext cx="119068" cy="468062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3" name="그룹 132">
            <a:extLst>
              <a:ext uri="{FF2B5EF4-FFF2-40B4-BE49-F238E27FC236}">
                <a16:creationId xmlns:a16="http://schemas.microsoft.com/office/drawing/2014/main" id="{93716F04-EBEF-41CA-9824-868157634B33}"/>
              </a:ext>
            </a:extLst>
          </p:cNvPr>
          <p:cNvGrpSpPr/>
          <p:nvPr/>
        </p:nvGrpSpPr>
        <p:grpSpPr>
          <a:xfrm>
            <a:off x="6530416" y="5633133"/>
            <a:ext cx="350963" cy="254332"/>
            <a:chOff x="378166" y="239653"/>
            <a:chExt cx="350963" cy="254332"/>
          </a:xfrm>
        </p:grpSpPr>
        <p:sp>
          <p:nvSpPr>
            <p:cNvPr id="134" name="타원 133">
              <a:extLst>
                <a:ext uri="{FF2B5EF4-FFF2-40B4-BE49-F238E27FC236}">
                  <a16:creationId xmlns:a16="http://schemas.microsoft.com/office/drawing/2014/main" id="{FF7CE215-4506-4011-B13A-9B5C73F64F0D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3B51BBFE-C0DF-43A1-A3D4-742024E7F4B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05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36" name="TextBox 135">
            <a:extLst>
              <a:ext uri="{FF2B5EF4-FFF2-40B4-BE49-F238E27FC236}">
                <a16:creationId xmlns:a16="http://schemas.microsoft.com/office/drawing/2014/main" id="{3941AA0D-433A-49E5-BE35-1B1EF8C083D3}"/>
              </a:ext>
            </a:extLst>
          </p:cNvPr>
          <p:cNvSpPr txBox="1"/>
          <p:nvPr/>
        </p:nvSpPr>
        <p:spPr>
          <a:xfrm>
            <a:off x="6875532" y="5119174"/>
            <a:ext cx="6139504" cy="313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사용자 설정 </a:t>
            </a:r>
            <a:r>
              <a:rPr lang="en-US" altLang="ko-KR" sz="1100" b="1" dirty="0">
                <a:solidFill>
                  <a:srgbClr val="333333"/>
                </a:solidFill>
              </a:rPr>
              <a:t>&gt; PIN</a:t>
            </a:r>
            <a:r>
              <a:rPr lang="ko-KR" altLang="en-US" sz="1100" b="1" dirty="0">
                <a:solidFill>
                  <a:srgbClr val="333333"/>
                </a:solidFill>
              </a:rPr>
              <a:t>번호 변경 화면에서 </a:t>
            </a:r>
            <a:r>
              <a:rPr lang="en-US" altLang="ko-KR" sz="1100" b="1" dirty="0">
                <a:solidFill>
                  <a:srgbClr val="333333"/>
                </a:solidFill>
              </a:rPr>
              <a:t>PIN</a:t>
            </a:r>
            <a:r>
              <a:rPr lang="ko-KR" altLang="en-US" sz="1100" b="1" dirty="0">
                <a:solidFill>
                  <a:srgbClr val="333333"/>
                </a:solidFill>
              </a:rPr>
              <a:t>번호 </a:t>
            </a:r>
            <a:r>
              <a:rPr lang="en-US" altLang="ko-KR" sz="1100" b="1" dirty="0">
                <a:solidFill>
                  <a:srgbClr val="333333"/>
                </a:solidFill>
              </a:rPr>
              <a:t>6</a:t>
            </a:r>
            <a:r>
              <a:rPr lang="ko-KR" altLang="en-US" sz="1100" b="1" dirty="0">
                <a:solidFill>
                  <a:srgbClr val="333333"/>
                </a:solidFill>
              </a:rPr>
              <a:t>자리를 변경할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137" name="사각형: 둥근 모서리 136">
            <a:extLst>
              <a:ext uri="{FF2B5EF4-FFF2-40B4-BE49-F238E27FC236}">
                <a16:creationId xmlns:a16="http://schemas.microsoft.com/office/drawing/2014/main" id="{D5491B76-F3D5-4750-87B9-01203EE917D7}"/>
              </a:ext>
            </a:extLst>
          </p:cNvPr>
          <p:cNvSpPr/>
          <p:nvPr/>
        </p:nvSpPr>
        <p:spPr>
          <a:xfrm>
            <a:off x="8839168" y="1528263"/>
            <a:ext cx="3006169" cy="9943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223934D7-EA67-440B-AC67-63704D913494}"/>
              </a:ext>
            </a:extLst>
          </p:cNvPr>
          <p:cNvSpPr txBox="1"/>
          <p:nvPr/>
        </p:nvSpPr>
        <p:spPr>
          <a:xfrm>
            <a:off x="8746536" y="3744281"/>
            <a:ext cx="6139504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0070C0"/>
                </a:solidFill>
              </a:rPr>
              <a:t>현장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 화면 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사용자 설정</a:t>
            </a: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비밀번호 변경</a:t>
            </a:r>
            <a:r>
              <a:rPr lang="en-US" altLang="ko-KR" sz="1100" b="1" dirty="0">
                <a:solidFill>
                  <a:srgbClr val="333333"/>
                </a:solidFill>
              </a:rPr>
              <a:t> 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100" b="1" dirty="0">
                <a:solidFill>
                  <a:srgbClr val="333333"/>
                </a:solidFill>
              </a:rPr>
              <a:t>PIN</a:t>
            </a:r>
            <a:r>
              <a:rPr lang="ko-KR" altLang="en-US" sz="1100" b="1" dirty="0">
                <a:solidFill>
                  <a:srgbClr val="333333"/>
                </a:solidFill>
              </a:rPr>
              <a:t>번호 변경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로그아웃 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A6839FD3-7735-498E-B2F4-42DA5C8103FA}"/>
              </a:ext>
            </a:extLst>
          </p:cNvPr>
          <p:cNvSpPr txBox="1"/>
          <p:nvPr/>
        </p:nvSpPr>
        <p:spPr>
          <a:xfrm>
            <a:off x="6875532" y="5599469"/>
            <a:ext cx="6139504" cy="313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사용자 설정 </a:t>
            </a:r>
            <a:r>
              <a:rPr lang="en-US" altLang="ko-KR" sz="1100" b="1" dirty="0">
                <a:solidFill>
                  <a:srgbClr val="333333"/>
                </a:solidFill>
              </a:rPr>
              <a:t>&gt; ‘</a:t>
            </a:r>
            <a:r>
              <a:rPr lang="ko-KR" altLang="en-US" sz="1100" b="1" dirty="0">
                <a:solidFill>
                  <a:srgbClr val="333333"/>
                </a:solidFill>
              </a:rPr>
              <a:t>로그아웃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 탭을 눌러 다른 계정을 바꿀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ABA4615B-F986-4BAB-A07C-63806A30E830}"/>
              </a:ext>
            </a:extLst>
          </p:cNvPr>
          <p:cNvSpPr txBox="1"/>
          <p:nvPr/>
        </p:nvSpPr>
        <p:spPr>
          <a:xfrm>
            <a:off x="8712522" y="2624899"/>
            <a:ext cx="6139504" cy="22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공사 진행 상태 </a:t>
            </a:r>
            <a:r>
              <a:rPr lang="en-US" altLang="ko-KR" sz="1100" b="1" dirty="0">
                <a:solidFill>
                  <a:srgbClr val="333333"/>
                </a:solidFill>
              </a:rPr>
              <a:t>: </a:t>
            </a:r>
            <a:r>
              <a:rPr lang="ko-KR" altLang="en-US" sz="1100" b="1" dirty="0">
                <a:solidFill>
                  <a:srgbClr val="333333"/>
                </a:solidFill>
              </a:rPr>
              <a:t>공사기간 기준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pic>
        <p:nvPicPr>
          <p:cNvPr id="163" name="그림 162">
            <a:extLst>
              <a:ext uri="{FF2B5EF4-FFF2-40B4-BE49-F238E27FC236}">
                <a16:creationId xmlns:a16="http://schemas.microsoft.com/office/drawing/2014/main" id="{2A9C6832-6414-4B83-844F-BB9FCF31B5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07" t="12093" r="4920" b="85666"/>
          <a:stretch/>
        </p:blipFill>
        <p:spPr>
          <a:xfrm>
            <a:off x="10824846" y="2646780"/>
            <a:ext cx="1148432" cy="148670"/>
          </a:xfrm>
          <a:prstGeom prst="rect">
            <a:avLst/>
          </a:prstGeom>
          <a:ln>
            <a:noFill/>
          </a:ln>
        </p:spPr>
      </p:pic>
      <p:sp>
        <p:nvSpPr>
          <p:cNvPr id="168" name="TextBox 167">
            <a:extLst>
              <a:ext uri="{FF2B5EF4-FFF2-40B4-BE49-F238E27FC236}">
                <a16:creationId xmlns:a16="http://schemas.microsoft.com/office/drawing/2014/main" id="{A80848E2-7756-4F6C-A703-F2BE2C3AD704}"/>
              </a:ext>
            </a:extLst>
          </p:cNvPr>
          <p:cNvSpPr txBox="1"/>
          <p:nvPr/>
        </p:nvSpPr>
        <p:spPr>
          <a:xfrm>
            <a:off x="8750884" y="1191869"/>
            <a:ext cx="3075544" cy="22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>
                <a:solidFill>
                  <a:srgbClr val="0070C0"/>
                </a:solidFill>
              </a:rPr>
              <a:t>현장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 화면 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현장 목록</a:t>
            </a: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7DFCAC8-351A-4A3F-8B61-597BB82007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0330" y="1108045"/>
            <a:ext cx="1569960" cy="331436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90" name="사각형: 둥근 모서리 89">
            <a:extLst>
              <a:ext uri="{FF2B5EF4-FFF2-40B4-BE49-F238E27FC236}">
                <a16:creationId xmlns:a16="http://schemas.microsoft.com/office/drawing/2014/main" id="{FA1C07E3-2C1A-4E1A-B927-C5C3A76085E3}"/>
              </a:ext>
            </a:extLst>
          </p:cNvPr>
          <p:cNvSpPr/>
          <p:nvPr/>
        </p:nvSpPr>
        <p:spPr>
          <a:xfrm>
            <a:off x="520049" y="1951932"/>
            <a:ext cx="1567008" cy="25369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1" name="Picture 1">
            <a:extLst>
              <a:ext uri="{FF2B5EF4-FFF2-40B4-BE49-F238E27FC236}">
                <a16:creationId xmlns:a16="http://schemas.microsoft.com/office/drawing/2014/main" id="{69444389-2A6E-45DC-B629-51D3CE222E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280000">
            <a:off x="1542952" y="1967017"/>
            <a:ext cx="285960" cy="571920"/>
          </a:xfrm>
          <a:prstGeom prst="rect">
            <a:avLst/>
          </a:prstGeom>
          <a:noFill/>
          <a:ln>
            <a:noFill/>
          </a:ln>
          <a:effectLst/>
        </p:spPr>
      </p:pic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31FE8C3F-B1B9-45BB-BDBA-F8EF6532F01B}"/>
              </a:ext>
            </a:extLst>
          </p:cNvPr>
          <p:cNvCxnSpPr>
            <a:cxnSpLocks/>
            <a:stCxn id="97" idx="0"/>
          </p:cNvCxnSpPr>
          <p:nvPr/>
        </p:nvCxnSpPr>
        <p:spPr>
          <a:xfrm flipH="1" flipV="1">
            <a:off x="1571336" y="873331"/>
            <a:ext cx="310434" cy="39510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직선 화살표 연결선 105">
            <a:extLst>
              <a:ext uri="{FF2B5EF4-FFF2-40B4-BE49-F238E27FC236}">
                <a16:creationId xmlns:a16="http://schemas.microsoft.com/office/drawing/2014/main" id="{B7B98011-CAE6-423C-BDD1-AD4E91141FD3}"/>
              </a:ext>
            </a:extLst>
          </p:cNvPr>
          <p:cNvCxnSpPr>
            <a:cxnSpLocks/>
            <a:stCxn id="89" idx="0"/>
          </p:cNvCxnSpPr>
          <p:nvPr/>
        </p:nvCxnSpPr>
        <p:spPr>
          <a:xfrm flipV="1">
            <a:off x="2019458" y="873238"/>
            <a:ext cx="58672" cy="39414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사각형: 둥근 모서리 88">
            <a:extLst>
              <a:ext uri="{FF2B5EF4-FFF2-40B4-BE49-F238E27FC236}">
                <a16:creationId xmlns:a16="http://schemas.microsoft.com/office/drawing/2014/main" id="{8D2FA385-24BB-4D9F-8AE0-9883767A0FB7}"/>
              </a:ext>
            </a:extLst>
          </p:cNvPr>
          <p:cNvSpPr/>
          <p:nvPr/>
        </p:nvSpPr>
        <p:spPr>
          <a:xfrm>
            <a:off x="1957587" y="1267384"/>
            <a:ext cx="123741" cy="20875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2585457-23A7-4C24-A545-801320A07FD5}"/>
              </a:ext>
            </a:extLst>
          </p:cNvPr>
          <p:cNvGrpSpPr/>
          <p:nvPr/>
        </p:nvGrpSpPr>
        <p:grpSpPr>
          <a:xfrm>
            <a:off x="423900" y="978270"/>
            <a:ext cx="350963" cy="254332"/>
            <a:chOff x="378166" y="239653"/>
            <a:chExt cx="350963" cy="254332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C8E8551-4D51-471C-9336-FB665DE0656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AAACA80-48AA-4107-B9AA-3CFDEF0EC87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7" name="사각형: 둥근 모서리 96">
            <a:extLst>
              <a:ext uri="{FF2B5EF4-FFF2-40B4-BE49-F238E27FC236}">
                <a16:creationId xmlns:a16="http://schemas.microsoft.com/office/drawing/2014/main" id="{A7CD0D26-3311-4E45-A99C-7EE62C44805A}"/>
              </a:ext>
            </a:extLst>
          </p:cNvPr>
          <p:cNvSpPr/>
          <p:nvPr/>
        </p:nvSpPr>
        <p:spPr>
          <a:xfrm>
            <a:off x="1819899" y="1268439"/>
            <a:ext cx="123741" cy="20875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68D51465-C053-44E1-82DC-1790555E99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13359" y="1108782"/>
            <a:ext cx="1569610" cy="331362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pSp>
        <p:nvGrpSpPr>
          <p:cNvPr id="74" name="그룹 73">
            <a:extLst>
              <a:ext uri="{FF2B5EF4-FFF2-40B4-BE49-F238E27FC236}">
                <a16:creationId xmlns:a16="http://schemas.microsoft.com/office/drawing/2014/main" id="{45C65F7F-2D89-42F7-B874-A46E9F7A850E}"/>
              </a:ext>
            </a:extLst>
          </p:cNvPr>
          <p:cNvGrpSpPr/>
          <p:nvPr/>
        </p:nvGrpSpPr>
        <p:grpSpPr>
          <a:xfrm>
            <a:off x="2620669" y="984935"/>
            <a:ext cx="350963" cy="254332"/>
            <a:chOff x="378166" y="239653"/>
            <a:chExt cx="350963" cy="254332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FF65D400-2F53-4ADA-BA1A-478AEC974865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BF65E99-4016-4737-A750-7FDD45BF907C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0" name="그림 19">
            <a:extLst>
              <a:ext uri="{FF2B5EF4-FFF2-40B4-BE49-F238E27FC236}">
                <a16:creationId xmlns:a16="http://schemas.microsoft.com/office/drawing/2014/main" id="{A4B31789-40C8-414F-B298-743A78A3559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189" y="1115948"/>
            <a:ext cx="1566216" cy="330645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26" name="사각형: 둥근 모서리 125">
            <a:extLst>
              <a:ext uri="{FF2B5EF4-FFF2-40B4-BE49-F238E27FC236}">
                <a16:creationId xmlns:a16="http://schemas.microsoft.com/office/drawing/2014/main" id="{17F8D9F3-B36D-4A60-B4C6-8B3D4594715E}"/>
              </a:ext>
            </a:extLst>
          </p:cNvPr>
          <p:cNvSpPr/>
          <p:nvPr/>
        </p:nvSpPr>
        <p:spPr>
          <a:xfrm>
            <a:off x="4885218" y="1498228"/>
            <a:ext cx="1560187" cy="20875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1" name="사각형: 둥근 모서리 130">
            <a:extLst>
              <a:ext uri="{FF2B5EF4-FFF2-40B4-BE49-F238E27FC236}">
                <a16:creationId xmlns:a16="http://schemas.microsoft.com/office/drawing/2014/main" id="{566297AD-71CC-402C-AD74-5F9ECD0BD1A4}"/>
              </a:ext>
            </a:extLst>
          </p:cNvPr>
          <p:cNvSpPr/>
          <p:nvPr/>
        </p:nvSpPr>
        <p:spPr>
          <a:xfrm>
            <a:off x="4885218" y="1727309"/>
            <a:ext cx="1560187" cy="20875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6B4DA8E8-6D40-4A55-A6DD-2833C3589DD5}"/>
              </a:ext>
            </a:extLst>
          </p:cNvPr>
          <p:cNvGrpSpPr/>
          <p:nvPr/>
        </p:nvGrpSpPr>
        <p:grpSpPr>
          <a:xfrm>
            <a:off x="4749597" y="1008234"/>
            <a:ext cx="350963" cy="254332"/>
            <a:chOff x="378166" y="239653"/>
            <a:chExt cx="350963" cy="254332"/>
          </a:xfrm>
        </p:grpSpPr>
        <p:sp>
          <p:nvSpPr>
            <p:cNvPr id="35" name="타원 34">
              <a:extLst>
                <a:ext uri="{FF2B5EF4-FFF2-40B4-BE49-F238E27FC236}">
                  <a16:creationId xmlns:a16="http://schemas.microsoft.com/office/drawing/2014/main" id="{FD715267-1EAC-4C89-B06E-E07BF1526A5F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D3C0B37-BF96-4BAF-8B88-DB0EF374EB75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5" name="그림 24">
            <a:extLst>
              <a:ext uri="{FF2B5EF4-FFF2-40B4-BE49-F238E27FC236}">
                <a16:creationId xmlns:a16="http://schemas.microsoft.com/office/drawing/2014/main" id="{F1ECF027-2732-4A51-9AC0-D3EFF56827A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050" y="1113070"/>
            <a:ext cx="1565276" cy="330447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pSp>
        <p:nvGrpSpPr>
          <p:cNvPr id="81" name="그룹 80">
            <a:extLst>
              <a:ext uri="{FF2B5EF4-FFF2-40B4-BE49-F238E27FC236}">
                <a16:creationId xmlns:a16="http://schemas.microsoft.com/office/drawing/2014/main" id="{20E47EDB-D8F2-452A-A942-210D8FD5A4BD}"/>
              </a:ext>
            </a:extLst>
          </p:cNvPr>
          <p:cNvGrpSpPr/>
          <p:nvPr/>
        </p:nvGrpSpPr>
        <p:grpSpPr>
          <a:xfrm>
            <a:off x="4577905" y="1718137"/>
            <a:ext cx="350963" cy="254332"/>
            <a:chOff x="378166" y="239653"/>
            <a:chExt cx="350963" cy="254332"/>
          </a:xfrm>
        </p:grpSpPr>
        <p:sp>
          <p:nvSpPr>
            <p:cNvPr id="84" name="타원 83">
              <a:extLst>
                <a:ext uri="{FF2B5EF4-FFF2-40B4-BE49-F238E27FC236}">
                  <a16:creationId xmlns:a16="http://schemas.microsoft.com/office/drawing/2014/main" id="{B03EFC78-B6FA-4FB7-9D36-C9E01BB01706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51B151B-5760-4C34-A706-8E163C992C1F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05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FB1A88A7-15F8-49E7-BBD4-ABA75E25A6E7}"/>
              </a:ext>
            </a:extLst>
          </p:cNvPr>
          <p:cNvGrpSpPr/>
          <p:nvPr/>
        </p:nvGrpSpPr>
        <p:grpSpPr>
          <a:xfrm>
            <a:off x="6564473" y="1011434"/>
            <a:ext cx="350963" cy="254332"/>
            <a:chOff x="378166" y="239653"/>
            <a:chExt cx="350963" cy="254332"/>
          </a:xfrm>
        </p:grpSpPr>
        <p:sp>
          <p:nvSpPr>
            <p:cNvPr id="72" name="타원 71">
              <a:extLst>
                <a:ext uri="{FF2B5EF4-FFF2-40B4-BE49-F238E27FC236}">
                  <a16:creationId xmlns:a16="http://schemas.microsoft.com/office/drawing/2014/main" id="{A9DFA4C1-85EC-4DE5-BD18-988DCC6250D0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A1763CB-04C1-4CB8-ADBE-0569A16BC8C7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04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5130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사각형: 둥근 위쪽 모서리 54">
            <a:extLst>
              <a:ext uri="{FF2B5EF4-FFF2-40B4-BE49-F238E27FC236}">
                <a16:creationId xmlns:a16="http://schemas.microsoft.com/office/drawing/2014/main" id="{215CA057-1A09-4BE5-8BB5-87DE351B696C}"/>
              </a:ext>
            </a:extLst>
          </p:cNvPr>
          <p:cNvSpPr/>
          <p:nvPr/>
        </p:nvSpPr>
        <p:spPr>
          <a:xfrm>
            <a:off x="3707942" y="847234"/>
            <a:ext cx="1981660" cy="3611113"/>
          </a:xfrm>
          <a:prstGeom prst="round2Same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B9B8D0-698B-461D-A69A-C58708D72AED}"/>
              </a:ext>
            </a:extLst>
          </p:cNvPr>
          <p:cNvSpPr txBox="1"/>
          <p:nvPr/>
        </p:nvSpPr>
        <p:spPr>
          <a:xfrm>
            <a:off x="6991345" y="1119709"/>
            <a:ext cx="362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>
                <a:solidFill>
                  <a:srgbClr val="0070C0"/>
                </a:solidFill>
              </a:rPr>
              <a:t>세부 현장 화면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88BA9F3-A2ED-4C7E-B650-16E06F0EA702}"/>
              </a:ext>
            </a:extLst>
          </p:cNvPr>
          <p:cNvSpPr txBox="1"/>
          <p:nvPr/>
        </p:nvSpPr>
        <p:spPr>
          <a:xfrm>
            <a:off x="828087" y="5265960"/>
            <a:ext cx="714647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100" b="1" dirty="0">
              <a:solidFill>
                <a:srgbClr val="333333"/>
              </a:solidFill>
            </a:endParaRPr>
          </a:p>
          <a:p>
            <a:r>
              <a:rPr lang="ko-KR" altLang="en-US" sz="1100" b="1" dirty="0">
                <a:solidFill>
                  <a:srgbClr val="333333"/>
                </a:solidFill>
              </a:rPr>
              <a:t>세부현장 목록에서 원하는 세부현장을 선택하여 말뚝 목록 화면으로 이동합니다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4C278D5-23B5-4B27-9985-EB5DA3E3B59C}"/>
              </a:ext>
            </a:extLst>
          </p:cNvPr>
          <p:cNvSpPr txBox="1"/>
          <p:nvPr/>
        </p:nvSpPr>
        <p:spPr>
          <a:xfrm>
            <a:off x="8008268" y="2811341"/>
            <a:ext cx="6139504" cy="22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dirty="0">
                <a:solidFill>
                  <a:srgbClr val="333333"/>
                </a:solidFill>
              </a:rPr>
              <a:t>총 세부현장 개수</a:t>
            </a:r>
            <a:r>
              <a:rPr lang="en-US" altLang="ko-KR" sz="1100" dirty="0">
                <a:solidFill>
                  <a:srgbClr val="333333"/>
                </a:solidFill>
              </a:rPr>
              <a:t>(</a:t>
            </a:r>
            <a:r>
              <a:rPr lang="ko-KR" altLang="en-US" sz="1100" dirty="0" err="1">
                <a:solidFill>
                  <a:srgbClr val="333333"/>
                </a:solidFill>
              </a:rPr>
              <a:t>개동</a:t>
            </a:r>
            <a:r>
              <a:rPr lang="en-US" altLang="ko-KR" sz="1100" dirty="0">
                <a:solidFill>
                  <a:srgbClr val="333333"/>
                </a:solidFill>
              </a:rPr>
              <a:t>) </a:t>
            </a:r>
            <a:r>
              <a:rPr lang="ko-KR" altLang="en-US" sz="1100" dirty="0">
                <a:solidFill>
                  <a:srgbClr val="333333"/>
                </a:solidFill>
              </a:rPr>
              <a:t>중 진행현장 개수</a:t>
            </a:r>
            <a:r>
              <a:rPr lang="en-US" altLang="ko-KR" sz="1100" dirty="0">
                <a:solidFill>
                  <a:srgbClr val="333333"/>
                </a:solidFill>
              </a:rPr>
              <a:t>(</a:t>
            </a:r>
            <a:r>
              <a:rPr lang="ko-KR" altLang="en-US" sz="1100" dirty="0" err="1">
                <a:solidFill>
                  <a:srgbClr val="333333"/>
                </a:solidFill>
              </a:rPr>
              <a:t>개동</a:t>
            </a:r>
            <a:r>
              <a:rPr lang="en-US" altLang="ko-KR" sz="1100" dirty="0">
                <a:solidFill>
                  <a:srgbClr val="333333"/>
                </a:solidFill>
              </a:rPr>
              <a:t>)</a:t>
            </a:r>
          </a:p>
        </p:txBody>
      </p:sp>
      <p:sp>
        <p:nvSpPr>
          <p:cNvPr id="53" name="사각형: 둥근 위쪽 모서리 52">
            <a:extLst>
              <a:ext uri="{FF2B5EF4-FFF2-40B4-BE49-F238E27FC236}">
                <a16:creationId xmlns:a16="http://schemas.microsoft.com/office/drawing/2014/main" id="{1F3C42B6-48FD-4F17-BC65-FB20757796C7}"/>
              </a:ext>
            </a:extLst>
          </p:cNvPr>
          <p:cNvSpPr/>
          <p:nvPr/>
        </p:nvSpPr>
        <p:spPr>
          <a:xfrm rot="10800000">
            <a:off x="3707940" y="4470936"/>
            <a:ext cx="1981659" cy="30873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DFCC87F-AAA9-43DD-8D50-F5D0D508730C}"/>
              </a:ext>
            </a:extLst>
          </p:cNvPr>
          <p:cNvSpPr txBox="1"/>
          <p:nvPr/>
        </p:nvSpPr>
        <p:spPr>
          <a:xfrm>
            <a:off x="3813049" y="4481714"/>
            <a:ext cx="1778285" cy="24622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세부 화면 </a:t>
            </a:r>
            <a:r>
              <a:rPr lang="en-US" altLang="ko-KR" sz="1000" b="1" dirty="0">
                <a:solidFill>
                  <a:schemeClr val="bg1"/>
                </a:solidFill>
              </a:rPr>
              <a:t>&gt; </a:t>
            </a:r>
            <a:r>
              <a:rPr lang="ko-KR" altLang="en-US" sz="1000" b="1" dirty="0">
                <a:solidFill>
                  <a:schemeClr val="bg1"/>
                </a:solidFill>
              </a:rPr>
              <a:t>세부 현장 목록</a:t>
            </a: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5A7F8AE0-AD5C-4310-84CE-CA0A1968B059}"/>
              </a:ext>
            </a:extLst>
          </p:cNvPr>
          <p:cNvGrpSpPr/>
          <p:nvPr/>
        </p:nvGrpSpPr>
        <p:grpSpPr>
          <a:xfrm>
            <a:off x="514036" y="5439027"/>
            <a:ext cx="350963" cy="254332"/>
            <a:chOff x="378166" y="239653"/>
            <a:chExt cx="350963" cy="254332"/>
          </a:xfrm>
        </p:grpSpPr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B22637E5-22ED-40CE-916D-6B086D42FF1F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C5EB300-F62C-4F5A-A056-831DB6AAE098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E8CA796A-ADA3-499E-BB99-6A7C77B07A23}"/>
              </a:ext>
            </a:extLst>
          </p:cNvPr>
          <p:cNvSpPr txBox="1"/>
          <p:nvPr/>
        </p:nvSpPr>
        <p:spPr>
          <a:xfrm>
            <a:off x="203232" y="144521"/>
            <a:ext cx="2678031" cy="307777"/>
          </a:xfrm>
          <a:prstGeom prst="rect">
            <a:avLst/>
          </a:prstGeom>
          <a:solidFill>
            <a:srgbClr val="3333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제어 시스템 어플리케이션</a:t>
            </a:r>
          </a:p>
        </p:txBody>
      </p:sp>
      <p:sp>
        <p:nvSpPr>
          <p:cNvPr id="137" name="사각형: 둥근 모서리 136">
            <a:extLst>
              <a:ext uri="{FF2B5EF4-FFF2-40B4-BE49-F238E27FC236}">
                <a16:creationId xmlns:a16="http://schemas.microsoft.com/office/drawing/2014/main" id="{D5491B76-F3D5-4750-87B9-01203EE917D7}"/>
              </a:ext>
            </a:extLst>
          </p:cNvPr>
          <p:cNvSpPr/>
          <p:nvPr/>
        </p:nvSpPr>
        <p:spPr>
          <a:xfrm>
            <a:off x="7980753" y="2688561"/>
            <a:ext cx="3469560" cy="42621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49ECDF1-6B3B-4B24-A52B-BDA5E3208D06}"/>
              </a:ext>
            </a:extLst>
          </p:cNvPr>
          <p:cNvSpPr txBox="1"/>
          <p:nvPr/>
        </p:nvSpPr>
        <p:spPr>
          <a:xfrm>
            <a:off x="8008268" y="1985674"/>
            <a:ext cx="6139504" cy="22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시도 명</a:t>
            </a:r>
            <a:r>
              <a:rPr lang="en-US" altLang="ko-KR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 err="1">
                <a:solidFill>
                  <a:srgbClr val="333333"/>
                </a:solidFill>
              </a:rPr>
              <a:t>시군구</a:t>
            </a:r>
            <a:r>
              <a:rPr lang="ko-KR" altLang="en-US" sz="1100" b="1" dirty="0">
                <a:solidFill>
                  <a:srgbClr val="333333"/>
                </a:solidFill>
              </a:rPr>
              <a:t> 명</a:t>
            </a:r>
            <a:r>
              <a:rPr lang="en-US" altLang="ko-KR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 err="1">
                <a:solidFill>
                  <a:srgbClr val="333333"/>
                </a:solidFill>
              </a:rPr>
              <a:t>현장명</a:t>
            </a:r>
            <a:endParaRPr lang="en-US" altLang="ko-KR" sz="1100" dirty="0">
              <a:solidFill>
                <a:srgbClr val="333333"/>
              </a:solidFill>
            </a:endParaRPr>
          </a:p>
        </p:txBody>
      </p:sp>
      <p:sp>
        <p:nvSpPr>
          <p:cNvPr id="94" name="사각형: 둥근 모서리 93">
            <a:extLst>
              <a:ext uri="{FF2B5EF4-FFF2-40B4-BE49-F238E27FC236}">
                <a16:creationId xmlns:a16="http://schemas.microsoft.com/office/drawing/2014/main" id="{2205A57F-8B73-4806-AAC9-BB04A9CC6D87}"/>
              </a:ext>
            </a:extLst>
          </p:cNvPr>
          <p:cNvSpPr/>
          <p:nvPr/>
        </p:nvSpPr>
        <p:spPr>
          <a:xfrm>
            <a:off x="7980753" y="1862894"/>
            <a:ext cx="3469560" cy="46117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1C502D69-C4BC-45FD-AEF2-C7F1F66EDDB8}"/>
              </a:ext>
            </a:extLst>
          </p:cNvPr>
          <p:cNvSpPr txBox="1"/>
          <p:nvPr/>
        </p:nvSpPr>
        <p:spPr>
          <a:xfrm>
            <a:off x="7974674" y="3596842"/>
            <a:ext cx="6139504" cy="22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세부 현장 순서</a:t>
            </a:r>
            <a:r>
              <a:rPr lang="en-US" altLang="ko-KR" sz="1100" b="1" dirty="0">
                <a:solidFill>
                  <a:srgbClr val="333333"/>
                </a:solidFill>
              </a:rPr>
              <a:t>(</a:t>
            </a:r>
            <a:r>
              <a:rPr lang="ko-KR" altLang="en-US" sz="1100" b="1" dirty="0">
                <a:solidFill>
                  <a:srgbClr val="333333"/>
                </a:solidFill>
              </a:rPr>
              <a:t>숫자</a:t>
            </a:r>
            <a:r>
              <a:rPr lang="en-US" altLang="ko-KR" sz="1100" b="1" dirty="0">
                <a:solidFill>
                  <a:srgbClr val="333333"/>
                </a:solidFill>
              </a:rPr>
              <a:t>) </a:t>
            </a:r>
            <a:r>
              <a:rPr lang="ko-KR" altLang="en-US" sz="1100" b="1" dirty="0" err="1">
                <a:solidFill>
                  <a:srgbClr val="333333"/>
                </a:solidFill>
              </a:rPr>
              <a:t>현장명</a:t>
            </a:r>
            <a:r>
              <a:rPr lang="en-US" altLang="ko-KR" sz="1100" b="1" dirty="0">
                <a:solidFill>
                  <a:srgbClr val="333333"/>
                </a:solidFill>
              </a:rPr>
              <a:t>	</a:t>
            </a:r>
            <a:r>
              <a:rPr lang="ko-KR" altLang="en-US" sz="1100" dirty="0">
                <a:solidFill>
                  <a:srgbClr val="333333"/>
                </a:solidFill>
              </a:rPr>
              <a:t> 공사 진행 상태 </a:t>
            </a:r>
            <a:r>
              <a:rPr lang="en-US" altLang="ko-KR" sz="1100" dirty="0">
                <a:solidFill>
                  <a:srgbClr val="333333"/>
                </a:solidFill>
              </a:rPr>
              <a:t>(</a:t>
            </a:r>
            <a:r>
              <a:rPr lang="ko-KR" altLang="en-US" sz="1100" dirty="0">
                <a:solidFill>
                  <a:srgbClr val="333333"/>
                </a:solidFill>
              </a:rPr>
              <a:t>색상</a:t>
            </a:r>
            <a:r>
              <a:rPr lang="en-US" altLang="ko-KR" sz="1100" dirty="0">
                <a:solidFill>
                  <a:srgbClr val="333333"/>
                </a:solidFill>
              </a:rPr>
              <a:t>) </a:t>
            </a:r>
            <a:r>
              <a:rPr lang="en-US" altLang="ko-KR" sz="1100" b="1" dirty="0">
                <a:solidFill>
                  <a:srgbClr val="333333"/>
                </a:solidFill>
              </a:rPr>
              <a:t>		</a:t>
            </a:r>
            <a:endParaRPr lang="en-US" altLang="ko-KR" sz="1100" dirty="0">
              <a:solidFill>
                <a:srgbClr val="333333"/>
              </a:solidFill>
            </a:endParaRPr>
          </a:p>
        </p:txBody>
      </p:sp>
      <p:sp>
        <p:nvSpPr>
          <p:cNvPr id="96" name="사각형: 둥근 모서리 95">
            <a:extLst>
              <a:ext uri="{FF2B5EF4-FFF2-40B4-BE49-F238E27FC236}">
                <a16:creationId xmlns:a16="http://schemas.microsoft.com/office/drawing/2014/main" id="{249515B5-D69B-42A7-A4DC-5B043F442CA5}"/>
              </a:ext>
            </a:extLst>
          </p:cNvPr>
          <p:cNvSpPr/>
          <p:nvPr/>
        </p:nvSpPr>
        <p:spPr>
          <a:xfrm>
            <a:off x="7982267" y="3474062"/>
            <a:ext cx="3503154" cy="4443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C4321B3D-4E24-42F2-889D-EE7F90434C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673" y="1008849"/>
            <a:ext cx="1560901" cy="329523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90" name="사각형: 둥근 모서리 89">
            <a:extLst>
              <a:ext uri="{FF2B5EF4-FFF2-40B4-BE49-F238E27FC236}">
                <a16:creationId xmlns:a16="http://schemas.microsoft.com/office/drawing/2014/main" id="{FA1C07E3-2C1A-4E1A-B927-C5C3A76085E3}"/>
              </a:ext>
            </a:extLst>
          </p:cNvPr>
          <p:cNvSpPr/>
          <p:nvPr/>
        </p:nvSpPr>
        <p:spPr>
          <a:xfrm>
            <a:off x="3959120" y="1533463"/>
            <a:ext cx="1560900" cy="16865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1" name="Picture 1">
            <a:extLst>
              <a:ext uri="{FF2B5EF4-FFF2-40B4-BE49-F238E27FC236}">
                <a16:creationId xmlns:a16="http://schemas.microsoft.com/office/drawing/2014/main" id="{69444389-2A6E-45DC-B629-51D3CE222E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280000">
            <a:off x="4962425" y="1518751"/>
            <a:ext cx="285960" cy="571920"/>
          </a:xfrm>
          <a:prstGeom prst="rect">
            <a:avLst/>
          </a:prstGeom>
          <a:noFill/>
          <a:ln>
            <a:noFill/>
          </a:ln>
          <a:effectLst/>
        </p:spPr>
      </p:pic>
      <p:grpSp>
        <p:nvGrpSpPr>
          <p:cNvPr id="11" name="그룹 10">
            <a:extLst>
              <a:ext uri="{FF2B5EF4-FFF2-40B4-BE49-F238E27FC236}">
                <a16:creationId xmlns:a16="http://schemas.microsoft.com/office/drawing/2014/main" id="{12585457-23A7-4C24-A545-801320A07FD5}"/>
              </a:ext>
            </a:extLst>
          </p:cNvPr>
          <p:cNvGrpSpPr/>
          <p:nvPr/>
        </p:nvGrpSpPr>
        <p:grpSpPr>
          <a:xfrm>
            <a:off x="3842727" y="896292"/>
            <a:ext cx="350963" cy="254332"/>
            <a:chOff x="378166" y="239653"/>
            <a:chExt cx="350963" cy="254332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C8E8551-4D51-471C-9336-FB665DE0656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AAACA80-48AA-4107-B9AA-3CFDEF0EC87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558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그룹 61">
            <a:extLst>
              <a:ext uri="{FF2B5EF4-FFF2-40B4-BE49-F238E27FC236}">
                <a16:creationId xmlns:a16="http://schemas.microsoft.com/office/drawing/2014/main" id="{17435DEC-B4E8-457C-B207-1E9DD7698627}"/>
              </a:ext>
            </a:extLst>
          </p:cNvPr>
          <p:cNvGrpSpPr/>
          <p:nvPr/>
        </p:nvGrpSpPr>
        <p:grpSpPr>
          <a:xfrm>
            <a:off x="2798673" y="313906"/>
            <a:ext cx="5348521" cy="4672954"/>
            <a:chOff x="1418950" y="606744"/>
            <a:chExt cx="5253343" cy="3860682"/>
          </a:xfrm>
        </p:grpSpPr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32B6C440-B466-4C74-95D2-4843EB8B34D9}"/>
                </a:ext>
              </a:extLst>
            </p:cNvPr>
            <p:cNvGrpSpPr/>
            <p:nvPr/>
          </p:nvGrpSpPr>
          <p:grpSpPr>
            <a:xfrm>
              <a:off x="1418950" y="606744"/>
              <a:ext cx="5253343" cy="3860682"/>
              <a:chOff x="1418950" y="606744"/>
              <a:chExt cx="5253343" cy="3860682"/>
            </a:xfrm>
          </p:grpSpPr>
          <p:sp>
            <p:nvSpPr>
              <p:cNvPr id="65" name="사각형: 둥근 위쪽 모서리 64">
                <a:extLst>
                  <a:ext uri="{FF2B5EF4-FFF2-40B4-BE49-F238E27FC236}">
                    <a16:creationId xmlns:a16="http://schemas.microsoft.com/office/drawing/2014/main" id="{0ECC5D1D-31B2-4CCD-9E61-8EC1AEFD33B0}"/>
                  </a:ext>
                </a:extLst>
              </p:cNvPr>
              <p:cNvSpPr/>
              <p:nvPr/>
            </p:nvSpPr>
            <p:spPr>
              <a:xfrm>
                <a:off x="1418952" y="606744"/>
                <a:ext cx="5253341" cy="3611113"/>
              </a:xfrm>
              <a:prstGeom prst="round2Same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6" name="사각형: 둥근 위쪽 모서리 65">
                <a:extLst>
                  <a:ext uri="{FF2B5EF4-FFF2-40B4-BE49-F238E27FC236}">
                    <a16:creationId xmlns:a16="http://schemas.microsoft.com/office/drawing/2014/main" id="{6632643E-2056-41D3-8742-0E617BF67649}"/>
                  </a:ext>
                </a:extLst>
              </p:cNvPr>
              <p:cNvSpPr/>
              <p:nvPr/>
            </p:nvSpPr>
            <p:spPr>
              <a:xfrm rot="10800000">
                <a:off x="1418950" y="4230446"/>
                <a:ext cx="5253339" cy="23698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2">
                  <a:lumMod val="2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0F2B11E-6317-4859-AA9B-9C6B4B764982}"/>
                </a:ext>
              </a:extLst>
            </p:cNvPr>
            <p:cNvSpPr txBox="1"/>
            <p:nvPr/>
          </p:nvSpPr>
          <p:spPr>
            <a:xfrm>
              <a:off x="1645710" y="4254209"/>
              <a:ext cx="4793857" cy="203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</a:rPr>
                <a:t>말뚝 목록 화면 </a:t>
              </a:r>
              <a:r>
                <a:rPr lang="en-US" altLang="ko-KR" sz="1000" b="1" dirty="0">
                  <a:solidFill>
                    <a:schemeClr val="bg1"/>
                  </a:solidFill>
                </a:rPr>
                <a:t>&gt; 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말뚝 추가 </a:t>
              </a:r>
              <a:r>
                <a:rPr lang="en-US" altLang="ko-KR" sz="1000" b="1" dirty="0">
                  <a:solidFill>
                    <a:schemeClr val="bg1"/>
                  </a:solidFill>
                </a:rPr>
                <a:t>&gt; 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신규 말뚝</a:t>
              </a:r>
            </a:p>
          </p:txBody>
        </p:sp>
      </p:grpSp>
      <p:pic>
        <p:nvPicPr>
          <p:cNvPr id="12" name="그림 11">
            <a:extLst>
              <a:ext uri="{FF2B5EF4-FFF2-40B4-BE49-F238E27FC236}">
                <a16:creationId xmlns:a16="http://schemas.microsoft.com/office/drawing/2014/main" id="{F1BEFA9D-5FA9-4433-AF83-D1713FAB9A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123" y="443854"/>
            <a:ext cx="1463054" cy="410375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9692452E-0F75-41C2-8DA7-935133993A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100" y="1049232"/>
            <a:ext cx="1543455" cy="325840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68" name="사각형: 둥근 모서리 67">
            <a:extLst>
              <a:ext uri="{FF2B5EF4-FFF2-40B4-BE49-F238E27FC236}">
                <a16:creationId xmlns:a16="http://schemas.microsoft.com/office/drawing/2014/main" id="{089AFC4B-4C14-4169-A5C4-EE8F359FA67F}"/>
              </a:ext>
            </a:extLst>
          </p:cNvPr>
          <p:cNvSpPr/>
          <p:nvPr/>
        </p:nvSpPr>
        <p:spPr>
          <a:xfrm>
            <a:off x="203232" y="144552"/>
            <a:ext cx="2678031" cy="307714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제어 시스템 어플리케이션</a:t>
            </a:r>
          </a:p>
        </p:txBody>
      </p:sp>
      <p:sp>
        <p:nvSpPr>
          <p:cNvPr id="55" name="사각형: 둥근 위쪽 모서리 54">
            <a:extLst>
              <a:ext uri="{FF2B5EF4-FFF2-40B4-BE49-F238E27FC236}">
                <a16:creationId xmlns:a16="http://schemas.microsoft.com/office/drawing/2014/main" id="{215CA057-1A09-4BE5-8BB5-87DE351B696C}"/>
              </a:ext>
            </a:extLst>
          </p:cNvPr>
          <p:cNvSpPr/>
          <p:nvPr/>
        </p:nvSpPr>
        <p:spPr>
          <a:xfrm>
            <a:off x="282499" y="846098"/>
            <a:ext cx="1981660" cy="3611113"/>
          </a:xfrm>
          <a:prstGeom prst="round2Same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588BA9F3-A2ED-4C7E-B650-16E06F0EA702}"/>
              </a:ext>
            </a:extLst>
          </p:cNvPr>
          <p:cNvSpPr txBox="1"/>
          <p:nvPr/>
        </p:nvSpPr>
        <p:spPr>
          <a:xfrm>
            <a:off x="650587" y="5088598"/>
            <a:ext cx="613950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100" b="1" dirty="0">
              <a:solidFill>
                <a:srgbClr val="333333"/>
              </a:solidFill>
            </a:endParaRPr>
          </a:p>
          <a:p>
            <a:r>
              <a:rPr lang="ko-KR" altLang="en-US" sz="1100" b="1" dirty="0">
                <a:solidFill>
                  <a:srgbClr val="333333"/>
                </a:solidFill>
              </a:rPr>
              <a:t>말뚝 목록에서 작업할 말뚝을 선택하여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작업 화면으로 이동할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4C278D5-23B5-4B27-9985-EB5DA3E3B59C}"/>
              </a:ext>
            </a:extLst>
          </p:cNvPr>
          <p:cNvSpPr txBox="1"/>
          <p:nvPr/>
        </p:nvSpPr>
        <p:spPr>
          <a:xfrm>
            <a:off x="8477998" y="1705058"/>
            <a:ext cx="6139504" cy="209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950" b="1" dirty="0">
                <a:solidFill>
                  <a:srgbClr val="333333"/>
                </a:solidFill>
              </a:rPr>
              <a:t>목록 번호    말뚝 이름 </a:t>
            </a:r>
            <a:r>
              <a:rPr lang="en-US" altLang="ko-KR" sz="950" b="1" dirty="0">
                <a:solidFill>
                  <a:srgbClr val="333333"/>
                </a:solidFill>
              </a:rPr>
              <a:t>| </a:t>
            </a:r>
            <a:r>
              <a:rPr lang="ko-KR" altLang="en-US" sz="950" b="1" dirty="0">
                <a:solidFill>
                  <a:srgbClr val="333333"/>
                </a:solidFill>
              </a:rPr>
              <a:t>말뚝 종류 </a:t>
            </a:r>
            <a:r>
              <a:rPr lang="en-US" altLang="ko-KR" sz="950" b="1" dirty="0">
                <a:solidFill>
                  <a:srgbClr val="333333"/>
                </a:solidFill>
              </a:rPr>
              <a:t>| </a:t>
            </a:r>
            <a:r>
              <a:rPr lang="ko-KR" altLang="en-US" sz="950" b="1" dirty="0">
                <a:solidFill>
                  <a:srgbClr val="333333"/>
                </a:solidFill>
              </a:rPr>
              <a:t>말뚝 길이   상태</a:t>
            </a:r>
            <a:r>
              <a:rPr lang="en-US" altLang="ko-KR" sz="950" b="1" dirty="0">
                <a:solidFill>
                  <a:srgbClr val="333333"/>
                </a:solidFill>
              </a:rPr>
              <a:t>(</a:t>
            </a:r>
            <a:r>
              <a:rPr lang="ko-KR" altLang="en-US" sz="950" b="1" dirty="0">
                <a:solidFill>
                  <a:srgbClr val="333333"/>
                </a:solidFill>
              </a:rPr>
              <a:t>색상</a:t>
            </a:r>
            <a:r>
              <a:rPr lang="en-US" altLang="ko-KR" sz="950" b="1" dirty="0">
                <a:solidFill>
                  <a:srgbClr val="333333"/>
                </a:solidFill>
              </a:rPr>
              <a:t>)      </a:t>
            </a:r>
          </a:p>
        </p:txBody>
      </p:sp>
      <p:sp>
        <p:nvSpPr>
          <p:cNvPr id="53" name="사각형: 둥근 위쪽 모서리 52">
            <a:extLst>
              <a:ext uri="{FF2B5EF4-FFF2-40B4-BE49-F238E27FC236}">
                <a16:creationId xmlns:a16="http://schemas.microsoft.com/office/drawing/2014/main" id="{1F3C42B6-48FD-4F17-BC65-FB20757796C7}"/>
              </a:ext>
            </a:extLst>
          </p:cNvPr>
          <p:cNvSpPr/>
          <p:nvPr/>
        </p:nvSpPr>
        <p:spPr>
          <a:xfrm rot="10800000">
            <a:off x="282497" y="4469800"/>
            <a:ext cx="1981659" cy="30873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DFCC87F-AAA9-43DD-8D50-F5D0D508730C}"/>
              </a:ext>
            </a:extLst>
          </p:cNvPr>
          <p:cNvSpPr txBox="1"/>
          <p:nvPr/>
        </p:nvSpPr>
        <p:spPr>
          <a:xfrm>
            <a:off x="387606" y="4495818"/>
            <a:ext cx="1778285" cy="24622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말뚝 목록 화면 </a:t>
            </a:r>
            <a:r>
              <a:rPr lang="en-US" altLang="ko-KR" sz="1000" b="1" dirty="0">
                <a:solidFill>
                  <a:schemeClr val="bg1"/>
                </a:solidFill>
              </a:rPr>
              <a:t>&gt; </a:t>
            </a:r>
            <a:r>
              <a:rPr lang="ko-KR" altLang="en-US" sz="1000" b="1" dirty="0">
                <a:solidFill>
                  <a:schemeClr val="bg1"/>
                </a:solidFill>
              </a:rPr>
              <a:t>말뚝 목록</a:t>
            </a: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5A7F8AE0-AD5C-4310-84CE-CA0A1968B059}"/>
              </a:ext>
            </a:extLst>
          </p:cNvPr>
          <p:cNvGrpSpPr/>
          <p:nvPr/>
        </p:nvGrpSpPr>
        <p:grpSpPr>
          <a:xfrm>
            <a:off x="299625" y="5260321"/>
            <a:ext cx="350963" cy="254332"/>
            <a:chOff x="378166" y="239653"/>
            <a:chExt cx="350963" cy="254332"/>
          </a:xfrm>
        </p:grpSpPr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B22637E5-22ED-40CE-916D-6B086D42FF1F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C5EB300-F62C-4F5A-A056-831DB6AAE098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D1D58D8D-E7D0-4937-99D7-A541C94ABABC}"/>
              </a:ext>
            </a:extLst>
          </p:cNvPr>
          <p:cNvGrpSpPr/>
          <p:nvPr/>
        </p:nvGrpSpPr>
        <p:grpSpPr>
          <a:xfrm>
            <a:off x="299624" y="5607119"/>
            <a:ext cx="350963" cy="254332"/>
            <a:chOff x="378166" y="239653"/>
            <a:chExt cx="350963" cy="254332"/>
          </a:xfrm>
        </p:grpSpPr>
        <p:sp>
          <p:nvSpPr>
            <p:cNvPr id="48" name="타원 47">
              <a:extLst>
                <a:ext uri="{FF2B5EF4-FFF2-40B4-BE49-F238E27FC236}">
                  <a16:creationId xmlns:a16="http://schemas.microsoft.com/office/drawing/2014/main" id="{25FF7E9F-8ED4-490F-800F-7197D1E77EA0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9939CB1-70AF-46B7-9614-A68765DA325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D27CC006-E3D0-40C5-B919-45C100311B55}"/>
              </a:ext>
            </a:extLst>
          </p:cNvPr>
          <p:cNvGrpSpPr/>
          <p:nvPr/>
        </p:nvGrpSpPr>
        <p:grpSpPr>
          <a:xfrm>
            <a:off x="299624" y="5970140"/>
            <a:ext cx="350963" cy="254332"/>
            <a:chOff x="378166" y="239653"/>
            <a:chExt cx="350963" cy="254332"/>
          </a:xfrm>
        </p:grpSpPr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30A7ED2C-EEB7-4CD9-9235-A373497F4318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C7F3FEB-60AF-4972-BC03-88AEA8358FC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3328E9D1-BBBF-40E8-85B3-4BDC0E29DAAC}"/>
              </a:ext>
            </a:extLst>
          </p:cNvPr>
          <p:cNvSpPr txBox="1"/>
          <p:nvPr/>
        </p:nvSpPr>
        <p:spPr>
          <a:xfrm>
            <a:off x="650587" y="5881253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신규 말뚝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 버튼을 누르면 작업 설정 화면으로 이동합니다</a:t>
            </a:r>
            <a:r>
              <a:rPr lang="en-US" altLang="ko-KR" sz="1100" b="1" dirty="0">
                <a:solidFill>
                  <a:srgbClr val="333333"/>
                </a:solidFill>
              </a:rPr>
              <a:t>. </a:t>
            </a:r>
            <a:r>
              <a:rPr lang="ko-KR" altLang="en-US" sz="1100" b="1" dirty="0">
                <a:solidFill>
                  <a:srgbClr val="333333"/>
                </a:solidFill>
              </a:rPr>
              <a:t>작업 설정에서 말뚝의 정보를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기입하고 위치를 설정한 후 </a:t>
            </a:r>
            <a:r>
              <a:rPr lang="en-US" altLang="ko-KR" sz="1100" b="1" dirty="0">
                <a:solidFill>
                  <a:srgbClr val="333333"/>
                </a:solidFill>
              </a:rPr>
              <a:t>“</a:t>
            </a:r>
            <a:r>
              <a:rPr lang="ko-KR" altLang="en-US" sz="1100" b="1" dirty="0">
                <a:solidFill>
                  <a:srgbClr val="333333"/>
                </a:solidFill>
              </a:rPr>
              <a:t>다음</a:t>
            </a:r>
            <a:r>
              <a:rPr lang="en-US" altLang="ko-KR" sz="1100" b="1" dirty="0">
                <a:solidFill>
                  <a:srgbClr val="333333"/>
                </a:solidFill>
              </a:rPr>
              <a:t>”</a:t>
            </a:r>
            <a:r>
              <a:rPr lang="ko-KR" altLang="en-US" sz="1100" b="1" dirty="0">
                <a:solidFill>
                  <a:srgbClr val="333333"/>
                </a:solidFill>
              </a:rPr>
              <a:t> 버튼을 눌러 신규 말뚝을 추가 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109" name="사각형: 잘린 대각선 방향 모서리 108">
            <a:extLst>
              <a:ext uri="{FF2B5EF4-FFF2-40B4-BE49-F238E27FC236}">
                <a16:creationId xmlns:a16="http://schemas.microsoft.com/office/drawing/2014/main" id="{486E9B72-42E6-4C7A-AE4C-39F148659EFF}"/>
              </a:ext>
            </a:extLst>
          </p:cNvPr>
          <p:cNvSpPr/>
          <p:nvPr/>
        </p:nvSpPr>
        <p:spPr>
          <a:xfrm>
            <a:off x="1908048" y="658970"/>
            <a:ext cx="772936" cy="195035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말뚝 찾기</a:t>
            </a:r>
          </a:p>
        </p:txBody>
      </p:sp>
      <p:grpSp>
        <p:nvGrpSpPr>
          <p:cNvPr id="133" name="그룹 132">
            <a:extLst>
              <a:ext uri="{FF2B5EF4-FFF2-40B4-BE49-F238E27FC236}">
                <a16:creationId xmlns:a16="http://schemas.microsoft.com/office/drawing/2014/main" id="{93716F04-EBEF-41CA-9824-868157634B33}"/>
              </a:ext>
            </a:extLst>
          </p:cNvPr>
          <p:cNvGrpSpPr/>
          <p:nvPr/>
        </p:nvGrpSpPr>
        <p:grpSpPr>
          <a:xfrm>
            <a:off x="6640547" y="5252210"/>
            <a:ext cx="350963" cy="254332"/>
            <a:chOff x="378166" y="239653"/>
            <a:chExt cx="350963" cy="254332"/>
          </a:xfrm>
        </p:grpSpPr>
        <p:sp>
          <p:nvSpPr>
            <p:cNvPr id="134" name="타원 133">
              <a:extLst>
                <a:ext uri="{FF2B5EF4-FFF2-40B4-BE49-F238E27FC236}">
                  <a16:creationId xmlns:a16="http://schemas.microsoft.com/office/drawing/2014/main" id="{FF7CE215-4506-4011-B13A-9B5C73F64F0D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3B51BBFE-C0DF-43A1-A3D4-742024E7F4B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04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36" name="TextBox 135">
            <a:extLst>
              <a:ext uri="{FF2B5EF4-FFF2-40B4-BE49-F238E27FC236}">
                <a16:creationId xmlns:a16="http://schemas.microsoft.com/office/drawing/2014/main" id="{3941AA0D-433A-49E5-BE35-1B1EF8C083D3}"/>
              </a:ext>
            </a:extLst>
          </p:cNvPr>
          <p:cNvSpPr txBox="1"/>
          <p:nvPr/>
        </p:nvSpPr>
        <p:spPr>
          <a:xfrm>
            <a:off x="6991510" y="5180762"/>
            <a:ext cx="5195783" cy="821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지도 확대 화면에서 손가락으로 말뚝 핀을 이동시킨 후</a:t>
            </a:r>
            <a:r>
              <a:rPr lang="en-US" altLang="ko-KR" sz="1100" b="1" dirty="0">
                <a:solidFill>
                  <a:srgbClr val="333333"/>
                </a:solidFill>
              </a:rPr>
              <a:t> ‘</a:t>
            </a:r>
            <a:r>
              <a:rPr lang="ko-KR" altLang="en-US" sz="1100" b="1" dirty="0">
                <a:solidFill>
                  <a:srgbClr val="333333"/>
                </a:solidFill>
              </a:rPr>
              <a:t>완료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  <a:r>
              <a:rPr lang="ko-KR" altLang="en-US" sz="1100" b="1" dirty="0">
                <a:solidFill>
                  <a:srgbClr val="333333"/>
                </a:solidFill>
              </a:rPr>
              <a:t>버튼을 눌러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말뚝 위치를 설정할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 </a:t>
            </a:r>
            <a:r>
              <a:rPr lang="ko-KR" altLang="en-US" sz="1100" b="1" dirty="0">
                <a:solidFill>
                  <a:srgbClr val="333333"/>
                </a:solidFill>
              </a:rPr>
              <a:t>지도 확대 화면 우측 상단의 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내 위치 이동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아이콘을</a:t>
            </a:r>
            <a:r>
              <a:rPr lang="en-US" altLang="ko-KR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>
                <a:solidFill>
                  <a:srgbClr val="333333"/>
                </a:solidFill>
              </a:rPr>
              <a:t>누르면 현재 모바일 기기의 위치로 지도를 이동시킬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223934D7-EA67-440B-AC67-63704D913494}"/>
              </a:ext>
            </a:extLst>
          </p:cNvPr>
          <p:cNvSpPr txBox="1"/>
          <p:nvPr/>
        </p:nvSpPr>
        <p:spPr>
          <a:xfrm>
            <a:off x="8425484" y="2481448"/>
            <a:ext cx="6139504" cy="906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말뚝 화면 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말뚝 추가 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신규 말뚝 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작업설정</a:t>
            </a: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- </a:t>
            </a:r>
            <a:r>
              <a:rPr lang="ko-KR" altLang="en-US" sz="1100" b="1" dirty="0">
                <a:solidFill>
                  <a:srgbClr val="333333"/>
                </a:solidFill>
              </a:rPr>
              <a:t>말뚝 정보 기입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- </a:t>
            </a:r>
            <a:r>
              <a:rPr lang="ko-KR" altLang="en-US" sz="1100" b="1" dirty="0">
                <a:solidFill>
                  <a:srgbClr val="333333"/>
                </a:solidFill>
              </a:rPr>
              <a:t>위치 설정 후 말뚝 추가 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ABA4615B-F986-4BAB-A07C-63806A30E830}"/>
              </a:ext>
            </a:extLst>
          </p:cNvPr>
          <p:cNvSpPr txBox="1"/>
          <p:nvPr/>
        </p:nvSpPr>
        <p:spPr>
          <a:xfrm>
            <a:off x="8477998" y="2085540"/>
            <a:ext cx="6139504" cy="209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950" dirty="0">
                <a:solidFill>
                  <a:srgbClr val="333333"/>
                </a:solidFill>
              </a:rPr>
              <a:t>말뚝 진행 상태 </a:t>
            </a:r>
            <a:r>
              <a:rPr lang="en-US" altLang="ko-KR" sz="950" dirty="0">
                <a:solidFill>
                  <a:srgbClr val="333333"/>
                </a:solidFill>
              </a:rPr>
              <a:t>: </a:t>
            </a:r>
            <a:r>
              <a:rPr lang="ko-KR" altLang="en-US" sz="950" dirty="0">
                <a:solidFill>
                  <a:srgbClr val="333333"/>
                </a:solidFill>
              </a:rPr>
              <a:t> 말뚝 </a:t>
            </a:r>
            <a:r>
              <a:rPr lang="ko-KR" altLang="en-US" sz="950" dirty="0" err="1">
                <a:solidFill>
                  <a:srgbClr val="333333"/>
                </a:solidFill>
              </a:rPr>
              <a:t>항타</a:t>
            </a:r>
            <a:r>
              <a:rPr lang="ko-KR" altLang="en-US" sz="950" dirty="0">
                <a:solidFill>
                  <a:srgbClr val="333333"/>
                </a:solidFill>
              </a:rPr>
              <a:t> 상태 기준 </a:t>
            </a:r>
            <a:r>
              <a:rPr lang="en-US" altLang="ko-KR" sz="950" dirty="0">
                <a:solidFill>
                  <a:srgbClr val="333333"/>
                </a:solidFill>
              </a:rPr>
              <a:t>(</a:t>
            </a:r>
            <a:r>
              <a:rPr lang="ko-KR" altLang="en-US" sz="950" dirty="0">
                <a:solidFill>
                  <a:srgbClr val="333333"/>
                </a:solidFill>
              </a:rPr>
              <a:t>대기</a:t>
            </a:r>
            <a:r>
              <a:rPr lang="en-US" altLang="ko-KR" sz="950" dirty="0">
                <a:solidFill>
                  <a:srgbClr val="333333"/>
                </a:solidFill>
              </a:rPr>
              <a:t>, </a:t>
            </a:r>
            <a:r>
              <a:rPr lang="ko-KR" altLang="en-US" sz="950" dirty="0">
                <a:solidFill>
                  <a:srgbClr val="333333"/>
                </a:solidFill>
              </a:rPr>
              <a:t>진행</a:t>
            </a:r>
            <a:r>
              <a:rPr lang="en-US" altLang="ko-KR" sz="950" dirty="0">
                <a:solidFill>
                  <a:srgbClr val="333333"/>
                </a:solidFill>
              </a:rPr>
              <a:t>, </a:t>
            </a:r>
            <a:r>
              <a:rPr lang="ko-KR" altLang="en-US" sz="950" dirty="0">
                <a:solidFill>
                  <a:srgbClr val="333333"/>
                </a:solidFill>
              </a:rPr>
              <a:t>완료</a:t>
            </a:r>
            <a:r>
              <a:rPr lang="en-US" altLang="ko-KR" sz="950" dirty="0">
                <a:solidFill>
                  <a:srgbClr val="333333"/>
                </a:solidFill>
              </a:rPr>
              <a:t>)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4E69A297-DD48-4728-AF82-BB4934ADA404}"/>
              </a:ext>
            </a:extLst>
          </p:cNvPr>
          <p:cNvSpPr txBox="1"/>
          <p:nvPr/>
        </p:nvSpPr>
        <p:spPr>
          <a:xfrm>
            <a:off x="658848" y="5527625"/>
            <a:ext cx="5195783" cy="313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말뚝 추가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 버튼을 누르면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말뚝 추가 팝업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이 생성됩니다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grpSp>
        <p:nvGrpSpPr>
          <p:cNvPr id="146" name="그룹 145">
            <a:extLst>
              <a:ext uri="{FF2B5EF4-FFF2-40B4-BE49-F238E27FC236}">
                <a16:creationId xmlns:a16="http://schemas.microsoft.com/office/drawing/2014/main" id="{A4DEA4EF-3696-4588-ACF3-359F4B3C3933}"/>
              </a:ext>
            </a:extLst>
          </p:cNvPr>
          <p:cNvGrpSpPr/>
          <p:nvPr/>
        </p:nvGrpSpPr>
        <p:grpSpPr>
          <a:xfrm>
            <a:off x="6306144" y="922066"/>
            <a:ext cx="350963" cy="254332"/>
            <a:chOff x="378166" y="239653"/>
            <a:chExt cx="350963" cy="254332"/>
          </a:xfrm>
        </p:grpSpPr>
        <p:sp>
          <p:nvSpPr>
            <p:cNvPr id="147" name="타원 146">
              <a:extLst>
                <a:ext uri="{FF2B5EF4-FFF2-40B4-BE49-F238E27FC236}">
                  <a16:creationId xmlns:a16="http://schemas.microsoft.com/office/drawing/2014/main" id="{067CA9FB-3976-4FD2-9CDD-CCE1795BD77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8D1311AE-DB31-4DC0-9D4E-8C7E99D6AF68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04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4" name="그림 23">
            <a:extLst>
              <a:ext uri="{FF2B5EF4-FFF2-40B4-BE49-F238E27FC236}">
                <a16:creationId xmlns:a16="http://schemas.microsoft.com/office/drawing/2014/main" id="{74911EC4-BEF3-41AB-A856-56EC56AE7F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97" r="18019"/>
          <a:stretch/>
        </p:blipFill>
        <p:spPr>
          <a:xfrm rot="18826974">
            <a:off x="12592876" y="6118100"/>
            <a:ext cx="426492" cy="838161"/>
          </a:xfrm>
          <a:prstGeom prst="rect">
            <a:avLst/>
          </a:prstGeom>
        </p:spPr>
      </p:pic>
      <p:sp>
        <p:nvSpPr>
          <p:cNvPr id="152" name="TextBox 151">
            <a:extLst>
              <a:ext uri="{FF2B5EF4-FFF2-40B4-BE49-F238E27FC236}">
                <a16:creationId xmlns:a16="http://schemas.microsoft.com/office/drawing/2014/main" id="{4258568B-EB6B-4F8B-A4B3-B2A83DDA5871}"/>
              </a:ext>
            </a:extLst>
          </p:cNvPr>
          <p:cNvSpPr txBox="1"/>
          <p:nvPr/>
        </p:nvSpPr>
        <p:spPr>
          <a:xfrm>
            <a:off x="8421294" y="555658"/>
            <a:ext cx="362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0070C0"/>
                </a:solidFill>
              </a:rPr>
              <a:t>말뚝 화면 </a:t>
            </a:r>
            <a:r>
              <a:rPr lang="en-US" altLang="ko-KR" sz="2000" b="1" dirty="0">
                <a:solidFill>
                  <a:srgbClr val="0070C0"/>
                </a:solidFill>
              </a:rPr>
              <a:t>(1) - </a:t>
            </a:r>
            <a:r>
              <a:rPr lang="ko-KR" altLang="en-US" sz="1500" b="1" dirty="0">
                <a:solidFill>
                  <a:srgbClr val="0070C0"/>
                </a:solidFill>
              </a:rPr>
              <a:t>말뚝 추가 </a:t>
            </a:r>
            <a:r>
              <a:rPr lang="en-US" altLang="ko-KR" sz="1500" b="1" dirty="0">
                <a:solidFill>
                  <a:srgbClr val="0070C0"/>
                </a:solidFill>
              </a:rPr>
              <a:t>(</a:t>
            </a:r>
            <a:r>
              <a:rPr lang="ko-KR" altLang="en-US" sz="1500" b="1" dirty="0">
                <a:solidFill>
                  <a:srgbClr val="0070C0"/>
                </a:solidFill>
              </a:rPr>
              <a:t>신규</a:t>
            </a:r>
            <a:r>
              <a:rPr lang="en-US" altLang="ko-KR" sz="1500" b="1" dirty="0">
                <a:solidFill>
                  <a:srgbClr val="0070C0"/>
                </a:solidFill>
              </a:rPr>
              <a:t>)</a:t>
            </a:r>
            <a:endParaRPr lang="ko-KR" altLang="en-US" sz="1500" b="1" dirty="0">
              <a:solidFill>
                <a:srgbClr val="0070C0"/>
              </a:solidFill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6BE1D4D4-8759-48D2-905B-2C97D56BDF21}"/>
              </a:ext>
            </a:extLst>
          </p:cNvPr>
          <p:cNvSpPr txBox="1"/>
          <p:nvPr/>
        </p:nvSpPr>
        <p:spPr>
          <a:xfrm>
            <a:off x="8421294" y="3541621"/>
            <a:ext cx="6139504" cy="1498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말뚝 화면 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말뚝 추가 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신규 말뚝 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&gt;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작업설정 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위치 설정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  </a:t>
            </a:r>
          </a:p>
          <a:p>
            <a:endParaRPr lang="ko-KR" altLang="en-US" sz="1100" b="1" dirty="0"/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- </a:t>
            </a:r>
            <a:r>
              <a:rPr lang="ko-KR" altLang="en-US" sz="1100" b="1" dirty="0">
                <a:solidFill>
                  <a:srgbClr val="333333"/>
                </a:solidFill>
              </a:rPr>
              <a:t>지도 전체 보기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- </a:t>
            </a:r>
            <a:r>
              <a:rPr lang="ko-KR" altLang="en-US" sz="1100" b="1" dirty="0">
                <a:solidFill>
                  <a:srgbClr val="333333"/>
                </a:solidFill>
              </a:rPr>
              <a:t>배경 지도 이동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- </a:t>
            </a:r>
            <a:r>
              <a:rPr lang="ko-KR" altLang="en-US" sz="1100" b="1" dirty="0">
                <a:solidFill>
                  <a:srgbClr val="333333"/>
                </a:solidFill>
              </a:rPr>
              <a:t>말뚝  핀 이동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154" name="사각형: 둥근 모서리 153">
            <a:extLst>
              <a:ext uri="{FF2B5EF4-FFF2-40B4-BE49-F238E27FC236}">
                <a16:creationId xmlns:a16="http://schemas.microsoft.com/office/drawing/2014/main" id="{BC3D4AFA-96F3-421D-BEC2-91DA18357AB1}"/>
              </a:ext>
            </a:extLst>
          </p:cNvPr>
          <p:cNvSpPr/>
          <p:nvPr/>
        </p:nvSpPr>
        <p:spPr>
          <a:xfrm>
            <a:off x="7757439" y="1428007"/>
            <a:ext cx="202116" cy="17417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7" name="직선 화살표 연결선 156">
            <a:extLst>
              <a:ext uri="{FF2B5EF4-FFF2-40B4-BE49-F238E27FC236}">
                <a16:creationId xmlns:a16="http://schemas.microsoft.com/office/drawing/2014/main" id="{095168C9-7B1C-4A87-95CC-F522E46F5205}"/>
              </a:ext>
            </a:extLst>
          </p:cNvPr>
          <p:cNvCxnSpPr>
            <a:cxnSpLocks/>
            <a:stCxn id="154" idx="2"/>
          </p:cNvCxnSpPr>
          <p:nvPr/>
        </p:nvCxnSpPr>
        <p:spPr>
          <a:xfrm>
            <a:off x="7858497" y="1602183"/>
            <a:ext cx="0" cy="17673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사각형: 잘린 대각선 방향 모서리 157">
            <a:extLst>
              <a:ext uri="{FF2B5EF4-FFF2-40B4-BE49-F238E27FC236}">
                <a16:creationId xmlns:a16="http://schemas.microsoft.com/office/drawing/2014/main" id="{C6774D39-FFB9-4CF7-8452-266A21E04609}"/>
              </a:ext>
            </a:extLst>
          </p:cNvPr>
          <p:cNvSpPr/>
          <p:nvPr/>
        </p:nvSpPr>
        <p:spPr>
          <a:xfrm>
            <a:off x="7422624" y="1777784"/>
            <a:ext cx="986098" cy="195035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내 위치  이동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AF7C8D0D-213E-4D5B-A42E-A1FFCF2687F4}"/>
              </a:ext>
            </a:extLst>
          </p:cNvPr>
          <p:cNvSpPr txBox="1"/>
          <p:nvPr/>
        </p:nvSpPr>
        <p:spPr>
          <a:xfrm>
            <a:off x="8469631" y="1237524"/>
            <a:ext cx="6139504" cy="22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말뚝 화면 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말뚝 목록</a:t>
            </a: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4" name="사각형: 둥근 모서리 163">
            <a:extLst>
              <a:ext uri="{FF2B5EF4-FFF2-40B4-BE49-F238E27FC236}">
                <a16:creationId xmlns:a16="http://schemas.microsoft.com/office/drawing/2014/main" id="{8CB7AA96-2A73-48EE-870C-0AFA4E19C1C9}"/>
              </a:ext>
            </a:extLst>
          </p:cNvPr>
          <p:cNvSpPr/>
          <p:nvPr/>
        </p:nvSpPr>
        <p:spPr>
          <a:xfrm>
            <a:off x="8513333" y="1602183"/>
            <a:ext cx="3395185" cy="38768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AA01A86-5878-4D7E-B4C1-4E3C7D1B9EE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6074" y="999624"/>
            <a:ext cx="1566953" cy="330801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pSp>
        <p:nvGrpSpPr>
          <p:cNvPr id="11" name="그룹 10">
            <a:extLst>
              <a:ext uri="{FF2B5EF4-FFF2-40B4-BE49-F238E27FC236}">
                <a16:creationId xmlns:a16="http://schemas.microsoft.com/office/drawing/2014/main" id="{12585457-23A7-4C24-A545-801320A07FD5}"/>
              </a:ext>
            </a:extLst>
          </p:cNvPr>
          <p:cNvGrpSpPr/>
          <p:nvPr/>
        </p:nvGrpSpPr>
        <p:grpSpPr>
          <a:xfrm>
            <a:off x="423504" y="901376"/>
            <a:ext cx="350963" cy="254332"/>
            <a:chOff x="378166" y="239653"/>
            <a:chExt cx="350963" cy="254332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C8E8551-4D51-471C-9336-FB665DE0656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AAACA80-48AA-4107-B9AA-3CFDEF0EC87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80E2288D-BBC9-9AC7-D6EB-89BC39F40AF8}"/>
              </a:ext>
            </a:extLst>
          </p:cNvPr>
          <p:cNvGrpSpPr/>
          <p:nvPr/>
        </p:nvGrpSpPr>
        <p:grpSpPr>
          <a:xfrm>
            <a:off x="522293" y="860225"/>
            <a:ext cx="1790883" cy="1234701"/>
            <a:chOff x="522293" y="860225"/>
            <a:chExt cx="1790883" cy="1234701"/>
          </a:xfrm>
        </p:grpSpPr>
        <p:sp>
          <p:nvSpPr>
            <p:cNvPr id="89" name="사각형: 둥근 모서리 88">
              <a:extLst>
                <a:ext uri="{FF2B5EF4-FFF2-40B4-BE49-F238E27FC236}">
                  <a16:creationId xmlns:a16="http://schemas.microsoft.com/office/drawing/2014/main" id="{8D2FA385-24BB-4D9F-8AE0-9883767A0FB7}"/>
                </a:ext>
              </a:extLst>
            </p:cNvPr>
            <p:cNvSpPr/>
            <p:nvPr/>
          </p:nvSpPr>
          <p:spPr>
            <a:xfrm>
              <a:off x="1847462" y="1165266"/>
              <a:ext cx="237850" cy="208757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0" name="사각형: 둥근 모서리 89">
              <a:extLst>
                <a:ext uri="{FF2B5EF4-FFF2-40B4-BE49-F238E27FC236}">
                  <a16:creationId xmlns:a16="http://schemas.microsoft.com/office/drawing/2014/main" id="{FA1C07E3-2C1A-4E1A-B927-C5C3A76085E3}"/>
                </a:ext>
              </a:extLst>
            </p:cNvPr>
            <p:cNvSpPr/>
            <p:nvPr/>
          </p:nvSpPr>
          <p:spPr>
            <a:xfrm>
              <a:off x="522293" y="1548617"/>
              <a:ext cx="1574303" cy="138913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pic>
          <p:nvPicPr>
            <p:cNvPr id="91" name="Picture 1">
              <a:extLst>
                <a:ext uri="{FF2B5EF4-FFF2-40B4-BE49-F238E27FC236}">
                  <a16:creationId xmlns:a16="http://schemas.microsoft.com/office/drawing/2014/main" id="{69444389-2A6E-45DC-B629-51D3CE222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0280000">
              <a:off x="1608997" y="1523006"/>
              <a:ext cx="285960" cy="571920"/>
            </a:xfrm>
            <a:prstGeom prst="rect">
              <a:avLst/>
            </a:prstGeom>
            <a:noFill/>
            <a:ln>
              <a:noFill/>
            </a:ln>
            <a:effectLst/>
          </p:spPr>
        </p:pic>
        <p:cxnSp>
          <p:nvCxnSpPr>
            <p:cNvPr id="106" name="직선 화살표 연결선 105">
              <a:extLst>
                <a:ext uri="{FF2B5EF4-FFF2-40B4-BE49-F238E27FC236}">
                  <a16:creationId xmlns:a16="http://schemas.microsoft.com/office/drawing/2014/main" id="{B7B98011-CAE6-423C-BDD1-AD4E91141FD3}"/>
                </a:ext>
              </a:extLst>
            </p:cNvPr>
            <p:cNvCxnSpPr>
              <a:cxnSpLocks/>
              <a:stCxn id="89" idx="0"/>
            </p:cNvCxnSpPr>
            <p:nvPr/>
          </p:nvCxnSpPr>
          <p:spPr>
            <a:xfrm flipV="1">
              <a:off x="1966387" y="860225"/>
              <a:ext cx="346789" cy="305041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" name="그룹 142">
            <a:extLst>
              <a:ext uri="{FF2B5EF4-FFF2-40B4-BE49-F238E27FC236}">
                <a16:creationId xmlns:a16="http://schemas.microsoft.com/office/drawing/2014/main" id="{FBA37B31-5492-4590-B72F-74EEFC008CDF}"/>
              </a:ext>
            </a:extLst>
          </p:cNvPr>
          <p:cNvGrpSpPr/>
          <p:nvPr/>
        </p:nvGrpSpPr>
        <p:grpSpPr>
          <a:xfrm>
            <a:off x="4669628" y="364287"/>
            <a:ext cx="350963" cy="254332"/>
            <a:chOff x="378166" y="239653"/>
            <a:chExt cx="350963" cy="254332"/>
          </a:xfrm>
        </p:grpSpPr>
        <p:sp>
          <p:nvSpPr>
            <p:cNvPr id="144" name="타원 143">
              <a:extLst>
                <a:ext uri="{FF2B5EF4-FFF2-40B4-BE49-F238E27FC236}">
                  <a16:creationId xmlns:a16="http://schemas.microsoft.com/office/drawing/2014/main" id="{04A0465B-79F6-4479-8C7A-B9A22E9E6FC3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02E97A38-8D8E-4312-93F5-020D26633FF0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A91BE3F1-D34B-407E-8F9A-F6A014873640}"/>
              </a:ext>
            </a:extLst>
          </p:cNvPr>
          <p:cNvSpPr/>
          <p:nvPr/>
        </p:nvSpPr>
        <p:spPr>
          <a:xfrm>
            <a:off x="5850053" y="3509398"/>
            <a:ext cx="306440" cy="10531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DD7BAF70-FD82-4081-9A76-73E9CC65BBB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4527" y="1009525"/>
            <a:ext cx="1562263" cy="329811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28" name="사각형: 둥근 모서리 127">
            <a:extLst>
              <a:ext uri="{FF2B5EF4-FFF2-40B4-BE49-F238E27FC236}">
                <a16:creationId xmlns:a16="http://schemas.microsoft.com/office/drawing/2014/main" id="{81F46048-A791-44E1-9F26-3D25D2F54921}"/>
              </a:ext>
            </a:extLst>
          </p:cNvPr>
          <p:cNvSpPr/>
          <p:nvPr/>
        </p:nvSpPr>
        <p:spPr>
          <a:xfrm>
            <a:off x="3140491" y="2527515"/>
            <a:ext cx="630622" cy="398563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45C65F7F-2D89-42F7-B874-A46E9F7A850E}"/>
              </a:ext>
            </a:extLst>
          </p:cNvPr>
          <p:cNvGrpSpPr/>
          <p:nvPr/>
        </p:nvGrpSpPr>
        <p:grpSpPr>
          <a:xfrm>
            <a:off x="2917659" y="879359"/>
            <a:ext cx="350963" cy="254332"/>
            <a:chOff x="378166" y="239653"/>
            <a:chExt cx="350963" cy="254332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FF65D400-2F53-4ADA-BA1A-478AEC974865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BF65E99-4016-4737-A750-7FDD45BF907C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026" name="Picture 2" descr="스크롤 손">
            <a:extLst>
              <a:ext uri="{FF2B5EF4-FFF2-40B4-BE49-F238E27FC236}">
                <a16:creationId xmlns:a16="http://schemas.microsoft.com/office/drawing/2014/main" id="{D18F61B5-5359-49BE-8670-5657FD862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942" y="2345039"/>
            <a:ext cx="446704" cy="70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9" name="직선 화살표 연결선 148">
            <a:extLst>
              <a:ext uri="{FF2B5EF4-FFF2-40B4-BE49-F238E27FC236}">
                <a16:creationId xmlns:a16="http://schemas.microsoft.com/office/drawing/2014/main" id="{EA3D864A-BAA3-4F15-8D0B-287190B2324C}"/>
              </a:ext>
            </a:extLst>
          </p:cNvPr>
          <p:cNvCxnSpPr>
            <a:cxnSpLocks/>
            <a:stCxn id="79" idx="3"/>
          </p:cNvCxnSpPr>
          <p:nvPr/>
        </p:nvCxnSpPr>
        <p:spPr>
          <a:xfrm flipV="1">
            <a:off x="6156493" y="2711677"/>
            <a:ext cx="303981" cy="85037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6725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그룹 61">
            <a:extLst>
              <a:ext uri="{FF2B5EF4-FFF2-40B4-BE49-F238E27FC236}">
                <a16:creationId xmlns:a16="http://schemas.microsoft.com/office/drawing/2014/main" id="{17435DEC-B4E8-457C-B207-1E9DD7698627}"/>
              </a:ext>
            </a:extLst>
          </p:cNvPr>
          <p:cNvGrpSpPr/>
          <p:nvPr/>
        </p:nvGrpSpPr>
        <p:grpSpPr>
          <a:xfrm>
            <a:off x="327660" y="635932"/>
            <a:ext cx="7084543" cy="4366176"/>
            <a:chOff x="1418950" y="606744"/>
            <a:chExt cx="5253343" cy="3860682"/>
          </a:xfrm>
        </p:grpSpPr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32B6C440-B466-4C74-95D2-4843EB8B34D9}"/>
                </a:ext>
              </a:extLst>
            </p:cNvPr>
            <p:cNvGrpSpPr/>
            <p:nvPr/>
          </p:nvGrpSpPr>
          <p:grpSpPr>
            <a:xfrm>
              <a:off x="1418950" y="606744"/>
              <a:ext cx="5253343" cy="3860682"/>
              <a:chOff x="1418950" y="606744"/>
              <a:chExt cx="5253343" cy="3860682"/>
            </a:xfrm>
          </p:grpSpPr>
          <p:sp>
            <p:nvSpPr>
              <p:cNvPr id="65" name="사각형: 둥근 위쪽 모서리 64">
                <a:extLst>
                  <a:ext uri="{FF2B5EF4-FFF2-40B4-BE49-F238E27FC236}">
                    <a16:creationId xmlns:a16="http://schemas.microsoft.com/office/drawing/2014/main" id="{0ECC5D1D-31B2-4CCD-9E61-8EC1AEFD33B0}"/>
                  </a:ext>
                </a:extLst>
              </p:cNvPr>
              <p:cNvSpPr/>
              <p:nvPr/>
            </p:nvSpPr>
            <p:spPr>
              <a:xfrm>
                <a:off x="1418952" y="606744"/>
                <a:ext cx="5253341" cy="3611113"/>
              </a:xfrm>
              <a:prstGeom prst="round2Same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6" name="사각형: 둥근 위쪽 모서리 65">
                <a:extLst>
                  <a:ext uri="{FF2B5EF4-FFF2-40B4-BE49-F238E27FC236}">
                    <a16:creationId xmlns:a16="http://schemas.microsoft.com/office/drawing/2014/main" id="{6632643E-2056-41D3-8742-0E617BF67649}"/>
                  </a:ext>
                </a:extLst>
              </p:cNvPr>
              <p:cNvSpPr/>
              <p:nvPr/>
            </p:nvSpPr>
            <p:spPr>
              <a:xfrm rot="10800000">
                <a:off x="1418950" y="4230446"/>
                <a:ext cx="5253339" cy="23698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2">
                  <a:lumMod val="2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0F2B11E-6317-4859-AA9B-9C6B4B764982}"/>
                </a:ext>
              </a:extLst>
            </p:cNvPr>
            <p:cNvSpPr txBox="1"/>
            <p:nvPr/>
          </p:nvSpPr>
          <p:spPr>
            <a:xfrm>
              <a:off x="1645710" y="4243057"/>
              <a:ext cx="4793857" cy="2177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</a:rPr>
                <a:t>말뚝 목록 화면 </a:t>
              </a:r>
              <a:r>
                <a:rPr lang="en-US" altLang="ko-KR" sz="1000" b="1" dirty="0">
                  <a:solidFill>
                    <a:schemeClr val="bg1"/>
                  </a:solidFill>
                </a:rPr>
                <a:t>&gt; 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말뚝 추가 </a:t>
              </a:r>
              <a:r>
                <a:rPr lang="en-US" altLang="ko-KR" sz="1000" b="1" dirty="0">
                  <a:solidFill>
                    <a:schemeClr val="bg1"/>
                  </a:solidFill>
                </a:rPr>
                <a:t>&gt; 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말뚝 복사</a:t>
              </a:r>
            </a:p>
          </p:txBody>
        </p:sp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id="{C5070015-4220-4D12-829B-4602E6A0D4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229" y="465730"/>
            <a:ext cx="1424261" cy="397352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3679FDF9-496C-4CD0-B312-7BF4F405F4D3}"/>
              </a:ext>
            </a:extLst>
          </p:cNvPr>
          <p:cNvSpPr/>
          <p:nvPr/>
        </p:nvSpPr>
        <p:spPr>
          <a:xfrm>
            <a:off x="203232" y="144552"/>
            <a:ext cx="2678031" cy="307714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제어 시스템 어플리케이션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2023819E-BF21-425C-A829-11AD19611695}"/>
              </a:ext>
            </a:extLst>
          </p:cNvPr>
          <p:cNvSpPr txBox="1"/>
          <p:nvPr/>
        </p:nvSpPr>
        <p:spPr>
          <a:xfrm>
            <a:off x="7765432" y="1506616"/>
            <a:ext cx="6139504" cy="16677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말뚝 화면 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말뚝 추가 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말뚝 복사 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말뚝 리스트 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작업설정</a:t>
            </a: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/>
              <a:t>같은 세부현장 내의 말뚝을 복사</a:t>
            </a:r>
            <a:endParaRPr lang="en-US" altLang="ko-KR" sz="1100" b="1" dirty="0"/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말뚝 정보 기입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위치 설정 후 말뚝 추가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※ </a:t>
            </a:r>
            <a:r>
              <a:rPr lang="ko-KR" altLang="en-US" sz="1100" b="1" dirty="0">
                <a:solidFill>
                  <a:srgbClr val="333333"/>
                </a:solidFill>
              </a:rPr>
              <a:t>복사된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말뚝 번호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는 기존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말뚝 번호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와 서로 달라야 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  (</a:t>
            </a:r>
            <a:r>
              <a:rPr lang="ko-KR" altLang="en-US" sz="1100" b="1" dirty="0">
                <a:solidFill>
                  <a:srgbClr val="333333"/>
                </a:solidFill>
              </a:rPr>
              <a:t>중복된 말뚝 번호 </a:t>
            </a:r>
            <a:r>
              <a:rPr lang="en-US" altLang="ko-KR" sz="1100" b="1" dirty="0">
                <a:solidFill>
                  <a:srgbClr val="333333"/>
                </a:solidFill>
              </a:rPr>
              <a:t>X)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588BA9F3-A2ED-4C7E-B650-16E06F0EA702}"/>
              </a:ext>
            </a:extLst>
          </p:cNvPr>
          <p:cNvSpPr txBox="1"/>
          <p:nvPr/>
        </p:nvSpPr>
        <p:spPr>
          <a:xfrm>
            <a:off x="696955" y="5053835"/>
            <a:ext cx="6139504" cy="1192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말뚝 복사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 버튼을 누르면 작업 설정 화면으로 이동합니다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작업 설정에서 말뚝의 정보를 기입하고 위치를 설정한 후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다음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 버튼을 눌러 신규 말뚝을 추가할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endParaRPr lang="en-US" altLang="ko-KR" sz="1100" b="1" dirty="0">
              <a:solidFill>
                <a:srgbClr val="333333"/>
              </a:solidFill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5A7F8AE0-AD5C-4310-84CE-CA0A1968B059}"/>
              </a:ext>
            </a:extLst>
          </p:cNvPr>
          <p:cNvGrpSpPr/>
          <p:nvPr/>
        </p:nvGrpSpPr>
        <p:grpSpPr>
          <a:xfrm>
            <a:off x="364214" y="5317035"/>
            <a:ext cx="350963" cy="254332"/>
            <a:chOff x="378166" y="239653"/>
            <a:chExt cx="350963" cy="254332"/>
          </a:xfrm>
        </p:grpSpPr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B22637E5-22ED-40CE-916D-6B086D42FF1F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C5EB300-F62C-4F5A-A056-831DB6AAE098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D1D58D8D-E7D0-4937-99D7-A541C94ABABC}"/>
              </a:ext>
            </a:extLst>
          </p:cNvPr>
          <p:cNvGrpSpPr/>
          <p:nvPr/>
        </p:nvGrpSpPr>
        <p:grpSpPr>
          <a:xfrm>
            <a:off x="394975" y="6094902"/>
            <a:ext cx="350963" cy="254332"/>
            <a:chOff x="378166" y="239653"/>
            <a:chExt cx="350963" cy="254332"/>
          </a:xfrm>
        </p:grpSpPr>
        <p:sp>
          <p:nvSpPr>
            <p:cNvPr id="48" name="타원 47">
              <a:extLst>
                <a:ext uri="{FF2B5EF4-FFF2-40B4-BE49-F238E27FC236}">
                  <a16:creationId xmlns:a16="http://schemas.microsoft.com/office/drawing/2014/main" id="{25FF7E9F-8ED4-490F-800F-7197D1E77EA0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9939CB1-70AF-46B7-9614-A68765DA325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D27CC006-E3D0-40C5-B919-45C100311B55}"/>
              </a:ext>
            </a:extLst>
          </p:cNvPr>
          <p:cNvGrpSpPr/>
          <p:nvPr/>
        </p:nvGrpSpPr>
        <p:grpSpPr>
          <a:xfrm>
            <a:off x="6459251" y="5244797"/>
            <a:ext cx="350963" cy="254332"/>
            <a:chOff x="378166" y="239653"/>
            <a:chExt cx="350963" cy="254332"/>
          </a:xfrm>
        </p:grpSpPr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30A7ED2C-EEB7-4CD9-9235-A373497F4318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C7F3FEB-60AF-4972-BC03-88AEA8358FC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3328E9D1-BBBF-40E8-85B3-4BDC0E29DAAC}"/>
              </a:ext>
            </a:extLst>
          </p:cNvPr>
          <p:cNvSpPr txBox="1"/>
          <p:nvPr/>
        </p:nvSpPr>
        <p:spPr>
          <a:xfrm>
            <a:off x="6762323" y="5172311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작업 설정 화면에서 복사된 말뚝 정보를 토대로</a:t>
            </a:r>
            <a:r>
              <a:rPr lang="en-US" altLang="ko-KR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>
                <a:solidFill>
                  <a:srgbClr val="333333"/>
                </a:solidFill>
              </a:rPr>
              <a:t>말뚝의 정보를 기입하고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위치를 설정한 후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다음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 버튼을 눌러 말뚝을 추가할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grpSp>
        <p:nvGrpSpPr>
          <p:cNvPr id="133" name="그룹 132">
            <a:extLst>
              <a:ext uri="{FF2B5EF4-FFF2-40B4-BE49-F238E27FC236}">
                <a16:creationId xmlns:a16="http://schemas.microsoft.com/office/drawing/2014/main" id="{93716F04-EBEF-41CA-9824-868157634B33}"/>
              </a:ext>
            </a:extLst>
          </p:cNvPr>
          <p:cNvGrpSpPr/>
          <p:nvPr/>
        </p:nvGrpSpPr>
        <p:grpSpPr>
          <a:xfrm>
            <a:off x="6459251" y="5865955"/>
            <a:ext cx="350963" cy="254332"/>
            <a:chOff x="378166" y="239653"/>
            <a:chExt cx="350963" cy="254332"/>
          </a:xfrm>
        </p:grpSpPr>
        <p:sp>
          <p:nvSpPr>
            <p:cNvPr id="134" name="타원 133">
              <a:extLst>
                <a:ext uri="{FF2B5EF4-FFF2-40B4-BE49-F238E27FC236}">
                  <a16:creationId xmlns:a16="http://schemas.microsoft.com/office/drawing/2014/main" id="{FF7CE215-4506-4011-B13A-9B5C73F64F0D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3B51BBFE-C0DF-43A1-A3D4-742024E7F4B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04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36" name="TextBox 135">
            <a:extLst>
              <a:ext uri="{FF2B5EF4-FFF2-40B4-BE49-F238E27FC236}">
                <a16:creationId xmlns:a16="http://schemas.microsoft.com/office/drawing/2014/main" id="{3941AA0D-433A-49E5-BE35-1B1EF8C083D3}"/>
              </a:ext>
            </a:extLst>
          </p:cNvPr>
          <p:cNvSpPr txBox="1"/>
          <p:nvPr/>
        </p:nvSpPr>
        <p:spPr>
          <a:xfrm>
            <a:off x="6810214" y="5781533"/>
            <a:ext cx="5195783" cy="821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지도 확대 화면에서 손가락으로 말뚝 핀을 이동시킨 후</a:t>
            </a:r>
            <a:r>
              <a:rPr lang="en-US" altLang="ko-KR" sz="1100" b="1" dirty="0">
                <a:solidFill>
                  <a:srgbClr val="333333"/>
                </a:solidFill>
              </a:rPr>
              <a:t> ‘</a:t>
            </a:r>
            <a:r>
              <a:rPr lang="ko-KR" altLang="en-US" sz="1100" b="1" dirty="0">
                <a:solidFill>
                  <a:srgbClr val="333333"/>
                </a:solidFill>
              </a:rPr>
              <a:t>완료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  <a:r>
              <a:rPr lang="ko-KR" altLang="en-US" sz="1100" b="1" dirty="0">
                <a:solidFill>
                  <a:srgbClr val="333333"/>
                </a:solidFill>
              </a:rPr>
              <a:t>버튼을 눌러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말뚝 위치를 설정할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 </a:t>
            </a:r>
            <a:r>
              <a:rPr lang="ko-KR" altLang="en-US" sz="1100" b="1" dirty="0">
                <a:solidFill>
                  <a:srgbClr val="333333"/>
                </a:solidFill>
              </a:rPr>
              <a:t>지호 확대 화면 우측 상단의 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내 위치 이동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아이콘을</a:t>
            </a:r>
            <a:r>
              <a:rPr lang="en-US" altLang="ko-KR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>
                <a:solidFill>
                  <a:srgbClr val="333333"/>
                </a:solidFill>
              </a:rPr>
              <a:t>누르면 현재 모바일 기기의 위치로 지도를 이동시킬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4E69A297-DD48-4728-AF82-BB4934ADA404}"/>
              </a:ext>
            </a:extLst>
          </p:cNvPr>
          <p:cNvSpPr txBox="1"/>
          <p:nvPr/>
        </p:nvSpPr>
        <p:spPr>
          <a:xfrm>
            <a:off x="696955" y="6010065"/>
            <a:ext cx="5195783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말뚝 리스트 화면에서 복사하길 원하는 말뚝을 클릭한 후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선택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  <a:r>
              <a:rPr lang="ko-KR" altLang="en-US" sz="1100" b="1" dirty="0">
                <a:solidFill>
                  <a:srgbClr val="333333"/>
                </a:solidFill>
              </a:rPr>
              <a:t>버튼을 눌러 복사합니다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74911EC4-BEF3-41AB-A856-56EC56AE7F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97" r="18019"/>
          <a:stretch/>
        </p:blipFill>
        <p:spPr>
          <a:xfrm rot="18826974">
            <a:off x="12976047" y="5994990"/>
            <a:ext cx="426492" cy="838161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C8800C2A-023F-4A56-B584-DA12AD007530}"/>
              </a:ext>
            </a:extLst>
          </p:cNvPr>
          <p:cNvSpPr txBox="1"/>
          <p:nvPr/>
        </p:nvSpPr>
        <p:spPr>
          <a:xfrm>
            <a:off x="7709172" y="751196"/>
            <a:ext cx="362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0070C0"/>
                </a:solidFill>
              </a:rPr>
              <a:t>말뚝 화면 </a:t>
            </a:r>
            <a:r>
              <a:rPr lang="en-US" altLang="ko-KR" sz="2000" b="1" dirty="0">
                <a:solidFill>
                  <a:srgbClr val="0070C0"/>
                </a:solidFill>
              </a:rPr>
              <a:t>(2)</a:t>
            </a:r>
            <a:r>
              <a:rPr lang="ko-KR" altLang="en-US" sz="2000" b="1" dirty="0">
                <a:solidFill>
                  <a:srgbClr val="0070C0"/>
                </a:solidFill>
              </a:rPr>
              <a:t> </a:t>
            </a:r>
            <a:r>
              <a:rPr lang="en-US" altLang="ko-KR" sz="2000" b="1" dirty="0">
                <a:solidFill>
                  <a:srgbClr val="0070C0"/>
                </a:solidFill>
              </a:rPr>
              <a:t>– </a:t>
            </a:r>
            <a:r>
              <a:rPr lang="ko-KR" altLang="en-US" sz="1500" b="1" dirty="0">
                <a:solidFill>
                  <a:srgbClr val="0070C0"/>
                </a:solidFill>
              </a:rPr>
              <a:t>말뚝 추가 </a:t>
            </a:r>
            <a:r>
              <a:rPr lang="en-US" altLang="ko-KR" sz="1500" b="1" dirty="0">
                <a:solidFill>
                  <a:srgbClr val="0070C0"/>
                </a:solidFill>
              </a:rPr>
              <a:t>(</a:t>
            </a:r>
            <a:r>
              <a:rPr lang="ko-KR" altLang="en-US" sz="1500" b="1" dirty="0">
                <a:solidFill>
                  <a:srgbClr val="0070C0"/>
                </a:solidFill>
              </a:rPr>
              <a:t>복사</a:t>
            </a:r>
            <a:r>
              <a:rPr lang="en-US" altLang="ko-KR" sz="1500" b="1" dirty="0">
                <a:solidFill>
                  <a:srgbClr val="0070C0"/>
                </a:solidFill>
              </a:rPr>
              <a:t>)</a:t>
            </a:r>
            <a:endParaRPr lang="ko-KR" altLang="en-US" sz="1500" b="1" dirty="0">
              <a:solidFill>
                <a:srgbClr val="0070C0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7738B41-F15C-4CBC-A41C-187110C3E5BC}"/>
              </a:ext>
            </a:extLst>
          </p:cNvPr>
          <p:cNvSpPr txBox="1"/>
          <p:nvPr/>
        </p:nvSpPr>
        <p:spPr>
          <a:xfrm>
            <a:off x="7761242" y="3344089"/>
            <a:ext cx="6139504" cy="1244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말뚝 화면 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말뚝 추가 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신규 말뚝 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작업설정 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위치 설정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  </a:t>
            </a:r>
          </a:p>
          <a:p>
            <a:endParaRPr lang="ko-KR" altLang="en-US" sz="1100" b="1" dirty="0"/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- </a:t>
            </a:r>
            <a:r>
              <a:rPr lang="ko-KR" altLang="en-US" sz="1100" b="1" dirty="0">
                <a:solidFill>
                  <a:srgbClr val="333333"/>
                </a:solidFill>
              </a:rPr>
              <a:t>지도 전체 보기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- </a:t>
            </a:r>
            <a:r>
              <a:rPr lang="ko-KR" altLang="en-US" sz="1100" b="1" dirty="0">
                <a:solidFill>
                  <a:srgbClr val="333333"/>
                </a:solidFill>
              </a:rPr>
              <a:t>배경 지도 이동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- </a:t>
            </a:r>
            <a:r>
              <a:rPr lang="ko-KR" altLang="en-US" sz="1100" b="1" dirty="0">
                <a:solidFill>
                  <a:srgbClr val="333333"/>
                </a:solidFill>
              </a:rPr>
              <a:t>말뚝  핀 이동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pic>
        <p:nvPicPr>
          <p:cNvPr id="57" name="그림 56">
            <a:extLst>
              <a:ext uri="{FF2B5EF4-FFF2-40B4-BE49-F238E27FC236}">
                <a16:creationId xmlns:a16="http://schemas.microsoft.com/office/drawing/2014/main" id="{CE99A676-083E-43C0-920F-73976241627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661" y="1122982"/>
            <a:ext cx="1565552" cy="330505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28" name="사각형: 둥근 모서리 127">
            <a:extLst>
              <a:ext uri="{FF2B5EF4-FFF2-40B4-BE49-F238E27FC236}">
                <a16:creationId xmlns:a16="http://schemas.microsoft.com/office/drawing/2014/main" id="{81F46048-A791-44E1-9F26-3D25D2F54921}"/>
              </a:ext>
            </a:extLst>
          </p:cNvPr>
          <p:cNvSpPr/>
          <p:nvPr/>
        </p:nvSpPr>
        <p:spPr>
          <a:xfrm>
            <a:off x="1336915" y="2654911"/>
            <a:ext cx="642005" cy="38467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45C65F7F-2D89-42F7-B874-A46E9F7A850E}"/>
              </a:ext>
            </a:extLst>
          </p:cNvPr>
          <p:cNvGrpSpPr/>
          <p:nvPr/>
        </p:nvGrpSpPr>
        <p:grpSpPr>
          <a:xfrm>
            <a:off x="428203" y="1003750"/>
            <a:ext cx="350963" cy="254332"/>
            <a:chOff x="378166" y="239653"/>
            <a:chExt cx="350963" cy="254332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FF65D400-2F53-4ADA-BA1A-478AEC974865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BF65E99-4016-4737-A750-7FDD45BF907C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0EB47752-D322-46F8-9B7F-AE26C439915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147" y="1126789"/>
            <a:ext cx="1565553" cy="330505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72" name="사각형: 둥근 모서리 71">
            <a:extLst>
              <a:ext uri="{FF2B5EF4-FFF2-40B4-BE49-F238E27FC236}">
                <a16:creationId xmlns:a16="http://schemas.microsoft.com/office/drawing/2014/main" id="{53CFA8D3-2535-401A-9333-DD4BD257C128}"/>
              </a:ext>
            </a:extLst>
          </p:cNvPr>
          <p:cNvSpPr/>
          <p:nvPr/>
        </p:nvSpPr>
        <p:spPr>
          <a:xfrm>
            <a:off x="2297500" y="1648292"/>
            <a:ext cx="1577200" cy="13676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13A334A7-C68E-4AED-B9BD-36FECA1E88AA}"/>
              </a:ext>
            </a:extLst>
          </p:cNvPr>
          <p:cNvGrpSpPr/>
          <p:nvPr/>
        </p:nvGrpSpPr>
        <p:grpSpPr>
          <a:xfrm>
            <a:off x="2189403" y="1005480"/>
            <a:ext cx="350963" cy="254332"/>
            <a:chOff x="378166" y="239653"/>
            <a:chExt cx="350963" cy="254332"/>
          </a:xfrm>
        </p:grpSpPr>
        <p:sp>
          <p:nvSpPr>
            <p:cNvPr id="81" name="타원 80">
              <a:extLst>
                <a:ext uri="{FF2B5EF4-FFF2-40B4-BE49-F238E27FC236}">
                  <a16:creationId xmlns:a16="http://schemas.microsoft.com/office/drawing/2014/main" id="{D74EAD79-B700-48C8-943D-653518D2E0C5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D7B81EA-7CED-4973-9B7C-DA10904356C3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50" name="사각형: 둥근 모서리 149">
            <a:extLst>
              <a:ext uri="{FF2B5EF4-FFF2-40B4-BE49-F238E27FC236}">
                <a16:creationId xmlns:a16="http://schemas.microsoft.com/office/drawing/2014/main" id="{0657F18E-A0A6-4294-9072-9E8420672F59}"/>
              </a:ext>
            </a:extLst>
          </p:cNvPr>
          <p:cNvSpPr/>
          <p:nvPr/>
        </p:nvSpPr>
        <p:spPr>
          <a:xfrm>
            <a:off x="5050963" y="3400942"/>
            <a:ext cx="304966" cy="136179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43" name="그룹 142">
            <a:extLst>
              <a:ext uri="{FF2B5EF4-FFF2-40B4-BE49-F238E27FC236}">
                <a16:creationId xmlns:a16="http://schemas.microsoft.com/office/drawing/2014/main" id="{FBA37B31-5492-4590-B72F-74EEFC008CDF}"/>
              </a:ext>
            </a:extLst>
          </p:cNvPr>
          <p:cNvGrpSpPr/>
          <p:nvPr/>
        </p:nvGrpSpPr>
        <p:grpSpPr>
          <a:xfrm>
            <a:off x="3848748" y="284783"/>
            <a:ext cx="350963" cy="254332"/>
            <a:chOff x="378166" y="239653"/>
            <a:chExt cx="350963" cy="254332"/>
          </a:xfrm>
        </p:grpSpPr>
        <p:sp>
          <p:nvSpPr>
            <p:cNvPr id="144" name="타원 143">
              <a:extLst>
                <a:ext uri="{FF2B5EF4-FFF2-40B4-BE49-F238E27FC236}">
                  <a16:creationId xmlns:a16="http://schemas.microsoft.com/office/drawing/2014/main" id="{04A0465B-79F6-4479-8C7A-B9A22E9E6FC3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02E97A38-8D8E-4312-93F5-020D26633FF0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67" name="그림 66">
            <a:extLst>
              <a:ext uri="{FF2B5EF4-FFF2-40B4-BE49-F238E27FC236}">
                <a16:creationId xmlns:a16="http://schemas.microsoft.com/office/drawing/2014/main" id="{B193ACAB-B54A-49C7-A2F7-4E6D80602E7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780" y="1166102"/>
            <a:ext cx="1543455" cy="325840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86" name="사각형: 잘린 대각선 방향 모서리 85">
            <a:extLst>
              <a:ext uri="{FF2B5EF4-FFF2-40B4-BE49-F238E27FC236}">
                <a16:creationId xmlns:a16="http://schemas.microsoft.com/office/drawing/2014/main" id="{FE5CF1D4-4F25-4BF6-8CDB-0E349915DE20}"/>
              </a:ext>
            </a:extLst>
          </p:cNvPr>
          <p:cNvSpPr/>
          <p:nvPr/>
        </p:nvSpPr>
        <p:spPr>
          <a:xfrm>
            <a:off x="6462548" y="1924692"/>
            <a:ext cx="1085458" cy="195035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내 위치 이동</a:t>
            </a:r>
          </a:p>
        </p:txBody>
      </p:sp>
      <p:sp>
        <p:nvSpPr>
          <p:cNvPr id="84" name="사각형: 둥근 모서리 83">
            <a:extLst>
              <a:ext uri="{FF2B5EF4-FFF2-40B4-BE49-F238E27FC236}">
                <a16:creationId xmlns:a16="http://schemas.microsoft.com/office/drawing/2014/main" id="{912F1C58-B291-4D42-A0FE-0D2482DC3A6B}"/>
              </a:ext>
            </a:extLst>
          </p:cNvPr>
          <p:cNvSpPr/>
          <p:nvPr/>
        </p:nvSpPr>
        <p:spPr>
          <a:xfrm>
            <a:off x="6965614" y="1533467"/>
            <a:ext cx="201350" cy="196133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52AE4D68-F101-4F27-B3B5-1BE51D8B98A3}"/>
              </a:ext>
            </a:extLst>
          </p:cNvPr>
          <p:cNvCxnSpPr>
            <a:cxnSpLocks/>
            <a:stCxn id="84" idx="2"/>
          </p:cNvCxnSpPr>
          <p:nvPr/>
        </p:nvCxnSpPr>
        <p:spPr>
          <a:xfrm flipH="1">
            <a:off x="7049067" y="1729600"/>
            <a:ext cx="17222" cy="18964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6" name="그룹 145">
            <a:extLst>
              <a:ext uri="{FF2B5EF4-FFF2-40B4-BE49-F238E27FC236}">
                <a16:creationId xmlns:a16="http://schemas.microsoft.com/office/drawing/2014/main" id="{A4DEA4EF-3696-4588-ACF3-359F4B3C3933}"/>
              </a:ext>
            </a:extLst>
          </p:cNvPr>
          <p:cNvGrpSpPr/>
          <p:nvPr/>
        </p:nvGrpSpPr>
        <p:grpSpPr>
          <a:xfrm>
            <a:off x="5506776" y="1038936"/>
            <a:ext cx="350963" cy="254332"/>
            <a:chOff x="378166" y="239653"/>
            <a:chExt cx="350963" cy="254332"/>
          </a:xfrm>
        </p:grpSpPr>
        <p:sp>
          <p:nvSpPr>
            <p:cNvPr id="147" name="타원 146">
              <a:extLst>
                <a:ext uri="{FF2B5EF4-FFF2-40B4-BE49-F238E27FC236}">
                  <a16:creationId xmlns:a16="http://schemas.microsoft.com/office/drawing/2014/main" id="{067CA9FB-3976-4FD2-9CDD-CCE1795BD77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8D1311AE-DB31-4DC0-9D4E-8C7E99D6AF68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04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49" name="직선 화살표 연결선 148">
            <a:extLst>
              <a:ext uri="{FF2B5EF4-FFF2-40B4-BE49-F238E27FC236}">
                <a16:creationId xmlns:a16="http://schemas.microsoft.com/office/drawing/2014/main" id="{EA3D864A-BAA3-4F15-8D0B-287190B2324C}"/>
              </a:ext>
            </a:extLst>
          </p:cNvPr>
          <p:cNvCxnSpPr>
            <a:cxnSpLocks/>
            <a:stCxn id="150" idx="3"/>
          </p:cNvCxnSpPr>
          <p:nvPr/>
        </p:nvCxnSpPr>
        <p:spPr>
          <a:xfrm flipV="1">
            <a:off x="5355929" y="1293268"/>
            <a:ext cx="294963" cy="217576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스크롤 손">
            <a:extLst>
              <a:ext uri="{FF2B5EF4-FFF2-40B4-BE49-F238E27FC236}">
                <a16:creationId xmlns:a16="http://schemas.microsoft.com/office/drawing/2014/main" id="{D18F61B5-5359-49BE-8670-5657FD862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602" y="2293999"/>
            <a:ext cx="446704" cy="70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0197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4895F50A-6FF0-4EC4-9D2C-8D1853CD47D9}"/>
              </a:ext>
            </a:extLst>
          </p:cNvPr>
          <p:cNvSpPr/>
          <p:nvPr/>
        </p:nvSpPr>
        <p:spPr>
          <a:xfrm>
            <a:off x="203232" y="144552"/>
            <a:ext cx="2678031" cy="307714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제어 시스템 어플리케이션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588BA9F3-A2ED-4C7E-B650-16E06F0EA702}"/>
              </a:ext>
            </a:extLst>
          </p:cNvPr>
          <p:cNvSpPr txBox="1"/>
          <p:nvPr/>
        </p:nvSpPr>
        <p:spPr>
          <a:xfrm>
            <a:off x="687441" y="5282927"/>
            <a:ext cx="613950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100" b="1" dirty="0">
              <a:solidFill>
                <a:srgbClr val="333333"/>
              </a:solidFill>
            </a:endParaRPr>
          </a:p>
          <a:p>
            <a:r>
              <a:rPr lang="ko-KR" altLang="en-US" sz="1100" b="1" dirty="0">
                <a:solidFill>
                  <a:srgbClr val="333333"/>
                </a:solidFill>
              </a:rPr>
              <a:t>말뚝 화면의 우측 상단에 위치한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말뚝 찾기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  <a:r>
              <a:rPr lang="ko-KR" altLang="en-US" sz="1100" b="1" dirty="0">
                <a:solidFill>
                  <a:srgbClr val="333333"/>
                </a:solidFill>
              </a:rPr>
              <a:t>버튼을 눌러 검색 화면으로 이동합니다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endParaRPr lang="en-US" altLang="ko-KR" sz="1100" b="1" dirty="0">
              <a:solidFill>
                <a:srgbClr val="333333"/>
              </a:solidFill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B7B0B71F-7B1F-4487-B101-E5D5C61BD39E}"/>
              </a:ext>
            </a:extLst>
          </p:cNvPr>
          <p:cNvGrpSpPr/>
          <p:nvPr/>
        </p:nvGrpSpPr>
        <p:grpSpPr>
          <a:xfrm>
            <a:off x="2199884" y="981766"/>
            <a:ext cx="1981662" cy="3932433"/>
            <a:chOff x="408927" y="969154"/>
            <a:chExt cx="1981662" cy="3932433"/>
          </a:xfrm>
        </p:grpSpPr>
        <p:sp>
          <p:nvSpPr>
            <p:cNvPr id="55" name="사각형: 둥근 위쪽 모서리 54">
              <a:extLst>
                <a:ext uri="{FF2B5EF4-FFF2-40B4-BE49-F238E27FC236}">
                  <a16:creationId xmlns:a16="http://schemas.microsoft.com/office/drawing/2014/main" id="{215CA057-1A09-4BE5-8BB5-87DE351B696C}"/>
                </a:ext>
              </a:extLst>
            </p:cNvPr>
            <p:cNvSpPr/>
            <p:nvPr/>
          </p:nvSpPr>
          <p:spPr>
            <a:xfrm>
              <a:off x="408929" y="969154"/>
              <a:ext cx="1981660" cy="3611113"/>
            </a:xfrm>
            <a:prstGeom prst="round2Same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사각형: 둥근 위쪽 모서리 52">
              <a:extLst>
                <a:ext uri="{FF2B5EF4-FFF2-40B4-BE49-F238E27FC236}">
                  <a16:creationId xmlns:a16="http://schemas.microsoft.com/office/drawing/2014/main" id="{1F3C42B6-48FD-4F17-BC65-FB20757796C7}"/>
                </a:ext>
              </a:extLst>
            </p:cNvPr>
            <p:cNvSpPr/>
            <p:nvPr/>
          </p:nvSpPr>
          <p:spPr>
            <a:xfrm rot="10800000">
              <a:off x="408927" y="4592856"/>
              <a:ext cx="1981659" cy="30873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DFCC87F-AAA9-43DD-8D50-F5D0D508730C}"/>
                </a:ext>
              </a:extLst>
            </p:cNvPr>
            <p:cNvSpPr txBox="1"/>
            <p:nvPr/>
          </p:nvSpPr>
          <p:spPr>
            <a:xfrm>
              <a:off x="514036" y="4616246"/>
              <a:ext cx="1778285" cy="246221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</a:rPr>
                <a:t>말뚝 화면 </a:t>
              </a:r>
              <a:r>
                <a:rPr lang="en-US" altLang="ko-KR" sz="1000" b="1" dirty="0">
                  <a:solidFill>
                    <a:schemeClr val="bg1"/>
                  </a:solidFill>
                </a:rPr>
                <a:t>&gt; 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말뚝 목록</a:t>
              </a:r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5A7F8AE0-AD5C-4310-84CE-CA0A1968B059}"/>
              </a:ext>
            </a:extLst>
          </p:cNvPr>
          <p:cNvGrpSpPr/>
          <p:nvPr/>
        </p:nvGrpSpPr>
        <p:grpSpPr>
          <a:xfrm>
            <a:off x="373389" y="5455994"/>
            <a:ext cx="350963" cy="254332"/>
            <a:chOff x="378166" y="239653"/>
            <a:chExt cx="350963" cy="254332"/>
          </a:xfrm>
        </p:grpSpPr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B22637E5-22ED-40CE-916D-6B086D42FF1F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C5EB300-F62C-4F5A-A056-831DB6AAE098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D1D58D8D-E7D0-4937-99D7-A541C94ABABC}"/>
              </a:ext>
            </a:extLst>
          </p:cNvPr>
          <p:cNvGrpSpPr/>
          <p:nvPr/>
        </p:nvGrpSpPr>
        <p:grpSpPr>
          <a:xfrm>
            <a:off x="373389" y="6008689"/>
            <a:ext cx="350963" cy="254332"/>
            <a:chOff x="378166" y="239653"/>
            <a:chExt cx="350963" cy="254332"/>
          </a:xfrm>
        </p:grpSpPr>
        <p:sp>
          <p:nvSpPr>
            <p:cNvPr id="48" name="타원 47">
              <a:extLst>
                <a:ext uri="{FF2B5EF4-FFF2-40B4-BE49-F238E27FC236}">
                  <a16:creationId xmlns:a16="http://schemas.microsoft.com/office/drawing/2014/main" id="{25FF7E9F-8ED4-490F-800F-7197D1E77EA0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9939CB1-70AF-46B7-9614-A68765DA325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17435DEC-B4E8-457C-B207-1E9DD7698627}"/>
              </a:ext>
            </a:extLst>
          </p:cNvPr>
          <p:cNvGrpSpPr/>
          <p:nvPr/>
        </p:nvGrpSpPr>
        <p:grpSpPr>
          <a:xfrm>
            <a:off x="5412034" y="981765"/>
            <a:ext cx="1981659" cy="3932434"/>
            <a:chOff x="1418952" y="606744"/>
            <a:chExt cx="5253341" cy="3932434"/>
          </a:xfrm>
        </p:grpSpPr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32B6C440-B466-4C74-95D2-4843EB8B34D9}"/>
                </a:ext>
              </a:extLst>
            </p:cNvPr>
            <p:cNvGrpSpPr/>
            <p:nvPr/>
          </p:nvGrpSpPr>
          <p:grpSpPr>
            <a:xfrm>
              <a:off x="1418952" y="606744"/>
              <a:ext cx="5253341" cy="3932434"/>
              <a:chOff x="1418952" y="606744"/>
              <a:chExt cx="5253341" cy="3932434"/>
            </a:xfrm>
          </p:grpSpPr>
          <p:sp>
            <p:nvSpPr>
              <p:cNvPr id="65" name="사각형: 둥근 위쪽 모서리 64">
                <a:extLst>
                  <a:ext uri="{FF2B5EF4-FFF2-40B4-BE49-F238E27FC236}">
                    <a16:creationId xmlns:a16="http://schemas.microsoft.com/office/drawing/2014/main" id="{0ECC5D1D-31B2-4CCD-9E61-8EC1AEFD33B0}"/>
                  </a:ext>
                </a:extLst>
              </p:cNvPr>
              <p:cNvSpPr/>
              <p:nvPr/>
            </p:nvSpPr>
            <p:spPr>
              <a:xfrm>
                <a:off x="1418952" y="606744"/>
                <a:ext cx="5253341" cy="3611113"/>
              </a:xfrm>
              <a:prstGeom prst="round2Same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6" name="사각형: 둥근 위쪽 모서리 65">
                <a:extLst>
                  <a:ext uri="{FF2B5EF4-FFF2-40B4-BE49-F238E27FC236}">
                    <a16:creationId xmlns:a16="http://schemas.microsoft.com/office/drawing/2014/main" id="{6632643E-2056-41D3-8742-0E617BF67649}"/>
                  </a:ext>
                </a:extLst>
              </p:cNvPr>
              <p:cNvSpPr/>
              <p:nvPr/>
            </p:nvSpPr>
            <p:spPr>
              <a:xfrm rot="10800000">
                <a:off x="1418952" y="4230447"/>
                <a:ext cx="5253339" cy="30873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2">
                  <a:lumMod val="2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0F2B11E-6317-4859-AA9B-9C6B4B764982}"/>
                </a:ext>
              </a:extLst>
            </p:cNvPr>
            <p:cNvSpPr txBox="1"/>
            <p:nvPr/>
          </p:nvSpPr>
          <p:spPr>
            <a:xfrm>
              <a:off x="1662901" y="4254211"/>
              <a:ext cx="4793857" cy="246221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</a:rPr>
                <a:t>말뚝 화면 </a:t>
              </a:r>
              <a:r>
                <a:rPr lang="en-US" altLang="ko-KR" sz="1000" b="1" dirty="0">
                  <a:solidFill>
                    <a:schemeClr val="bg1"/>
                  </a:solidFill>
                </a:rPr>
                <a:t>&gt; 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말뚝 찾기</a:t>
              </a:r>
            </a:p>
          </p:txBody>
        </p:sp>
      </p:grpSp>
      <p:sp>
        <p:nvSpPr>
          <p:cNvPr id="109" name="사각형: 잘린 대각선 방향 모서리 108">
            <a:extLst>
              <a:ext uri="{FF2B5EF4-FFF2-40B4-BE49-F238E27FC236}">
                <a16:creationId xmlns:a16="http://schemas.microsoft.com/office/drawing/2014/main" id="{486E9B72-42E6-4C7A-AE4C-39F148659EFF}"/>
              </a:ext>
            </a:extLst>
          </p:cNvPr>
          <p:cNvSpPr/>
          <p:nvPr/>
        </p:nvSpPr>
        <p:spPr>
          <a:xfrm>
            <a:off x="3819246" y="780436"/>
            <a:ext cx="935829" cy="195035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말뚝 찾기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65A8E837-F72F-424D-8EF3-D756A972FDAF}"/>
              </a:ext>
            </a:extLst>
          </p:cNvPr>
          <p:cNvSpPr txBox="1"/>
          <p:nvPr/>
        </p:nvSpPr>
        <p:spPr>
          <a:xfrm>
            <a:off x="8284470" y="1766558"/>
            <a:ext cx="6139504" cy="56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말뚝 화면 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말뚝 찾기 </a:t>
            </a: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- </a:t>
            </a:r>
            <a:r>
              <a:rPr lang="ko-KR" altLang="en-US" sz="1100" b="1" dirty="0">
                <a:solidFill>
                  <a:srgbClr val="333333"/>
                </a:solidFill>
              </a:rPr>
              <a:t>검색 조건 </a:t>
            </a:r>
            <a:r>
              <a:rPr lang="en-US" altLang="ko-KR" sz="1100" b="1" dirty="0">
                <a:solidFill>
                  <a:srgbClr val="333333"/>
                </a:solidFill>
              </a:rPr>
              <a:t>: </a:t>
            </a:r>
            <a:r>
              <a:rPr lang="ko-KR" altLang="en-US" sz="1100" b="1" dirty="0">
                <a:solidFill>
                  <a:srgbClr val="333333"/>
                </a:solidFill>
              </a:rPr>
              <a:t>말뚝 번호</a:t>
            </a:r>
            <a:r>
              <a:rPr lang="en-US" altLang="ko-KR" sz="1100" b="1" dirty="0">
                <a:solidFill>
                  <a:srgbClr val="333333"/>
                </a:solidFill>
              </a:rPr>
              <a:t>, </a:t>
            </a:r>
            <a:r>
              <a:rPr lang="ko-KR" altLang="en-US" sz="1100" b="1" dirty="0">
                <a:solidFill>
                  <a:srgbClr val="333333"/>
                </a:solidFill>
              </a:rPr>
              <a:t>말뚝 종류</a:t>
            </a:r>
            <a:r>
              <a:rPr lang="en-US" altLang="ko-KR" sz="1100" b="1" dirty="0">
                <a:solidFill>
                  <a:srgbClr val="333333"/>
                </a:solidFill>
              </a:rPr>
              <a:t>, </a:t>
            </a:r>
            <a:r>
              <a:rPr lang="ko-KR" altLang="en-US" sz="1100" b="1" dirty="0">
                <a:solidFill>
                  <a:srgbClr val="333333"/>
                </a:solidFill>
              </a:rPr>
              <a:t>말뚝 길이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4A7DA56-EDB3-4DFB-902F-0235712A2BBB}"/>
              </a:ext>
            </a:extLst>
          </p:cNvPr>
          <p:cNvSpPr txBox="1"/>
          <p:nvPr/>
        </p:nvSpPr>
        <p:spPr>
          <a:xfrm>
            <a:off x="8271770" y="984510"/>
            <a:ext cx="362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0070C0"/>
                </a:solidFill>
              </a:rPr>
              <a:t>말뚝 화면 </a:t>
            </a:r>
            <a:r>
              <a:rPr lang="en-US" altLang="ko-KR" sz="2000" b="1" dirty="0">
                <a:solidFill>
                  <a:srgbClr val="0070C0"/>
                </a:solidFill>
              </a:rPr>
              <a:t>(3) – </a:t>
            </a:r>
            <a:r>
              <a:rPr lang="ko-KR" altLang="en-US" sz="2000" b="1" dirty="0">
                <a:solidFill>
                  <a:srgbClr val="0070C0"/>
                </a:solidFill>
              </a:rPr>
              <a:t>말뚝 찾기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8D9E125-A01B-434D-AD79-A3A17C7C8399}"/>
              </a:ext>
            </a:extLst>
          </p:cNvPr>
          <p:cNvSpPr txBox="1"/>
          <p:nvPr/>
        </p:nvSpPr>
        <p:spPr>
          <a:xfrm>
            <a:off x="687441" y="5967483"/>
            <a:ext cx="6139504" cy="313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상단의 검색바에 원하는 말뚝번호</a:t>
            </a:r>
            <a:r>
              <a:rPr lang="en-US" altLang="ko-KR" sz="1100" b="1" dirty="0">
                <a:solidFill>
                  <a:srgbClr val="333333"/>
                </a:solidFill>
              </a:rPr>
              <a:t>, </a:t>
            </a:r>
            <a:r>
              <a:rPr lang="ko-KR" altLang="en-US" sz="1100" b="1" dirty="0">
                <a:solidFill>
                  <a:srgbClr val="333333"/>
                </a:solidFill>
              </a:rPr>
              <a:t>말뚝 종류</a:t>
            </a:r>
            <a:r>
              <a:rPr lang="en-US" altLang="ko-KR" sz="1100" b="1" dirty="0">
                <a:solidFill>
                  <a:srgbClr val="333333"/>
                </a:solidFill>
              </a:rPr>
              <a:t>, </a:t>
            </a:r>
            <a:r>
              <a:rPr lang="ko-KR" altLang="en-US" sz="1100" b="1" dirty="0">
                <a:solidFill>
                  <a:srgbClr val="333333"/>
                </a:solidFill>
              </a:rPr>
              <a:t>말뚝 길이를 입력하면 검색결과가 출력됩니다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3C718A8-F86A-48E2-BAA4-D417248960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94866" y="1171249"/>
            <a:ext cx="1564915" cy="330371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89" name="사각형: 둥근 모서리 88">
            <a:extLst>
              <a:ext uri="{FF2B5EF4-FFF2-40B4-BE49-F238E27FC236}">
                <a16:creationId xmlns:a16="http://schemas.microsoft.com/office/drawing/2014/main" id="{8D2FA385-24BB-4D9F-8AE0-9883767A0FB7}"/>
              </a:ext>
            </a:extLst>
          </p:cNvPr>
          <p:cNvSpPr/>
          <p:nvPr/>
        </p:nvSpPr>
        <p:spPr>
          <a:xfrm>
            <a:off x="3692440" y="1322049"/>
            <a:ext cx="253613" cy="22508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6" name="직선 화살표 연결선 105">
            <a:extLst>
              <a:ext uri="{FF2B5EF4-FFF2-40B4-BE49-F238E27FC236}">
                <a16:creationId xmlns:a16="http://schemas.microsoft.com/office/drawing/2014/main" id="{B7B98011-CAE6-423C-BDD1-AD4E91141FD3}"/>
              </a:ext>
            </a:extLst>
          </p:cNvPr>
          <p:cNvCxnSpPr>
            <a:cxnSpLocks/>
            <a:stCxn id="89" idx="0"/>
          </p:cNvCxnSpPr>
          <p:nvPr/>
        </p:nvCxnSpPr>
        <p:spPr>
          <a:xfrm flipV="1">
            <a:off x="3819247" y="989015"/>
            <a:ext cx="374069" cy="33303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2585457-23A7-4C24-A545-801320A07FD5}"/>
              </a:ext>
            </a:extLst>
          </p:cNvPr>
          <p:cNvGrpSpPr/>
          <p:nvPr/>
        </p:nvGrpSpPr>
        <p:grpSpPr>
          <a:xfrm>
            <a:off x="2280409" y="1086857"/>
            <a:ext cx="350963" cy="254332"/>
            <a:chOff x="378166" y="239653"/>
            <a:chExt cx="350963" cy="254332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C8E8551-4D51-471C-9336-FB665DE0656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AAACA80-48AA-4107-B9AA-3CFDEF0EC87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3" name="그림 12">
            <a:extLst>
              <a:ext uri="{FF2B5EF4-FFF2-40B4-BE49-F238E27FC236}">
                <a16:creationId xmlns:a16="http://schemas.microsoft.com/office/drawing/2014/main" id="{ED4A5BBC-98BF-4EF7-9F12-298271F00D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9785" y="1168243"/>
            <a:ext cx="1566339" cy="330671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pSp>
        <p:nvGrpSpPr>
          <p:cNvPr id="74" name="그룹 73">
            <a:extLst>
              <a:ext uri="{FF2B5EF4-FFF2-40B4-BE49-F238E27FC236}">
                <a16:creationId xmlns:a16="http://schemas.microsoft.com/office/drawing/2014/main" id="{45C65F7F-2D89-42F7-B874-A46E9F7A850E}"/>
              </a:ext>
            </a:extLst>
          </p:cNvPr>
          <p:cNvGrpSpPr/>
          <p:nvPr/>
        </p:nvGrpSpPr>
        <p:grpSpPr>
          <a:xfrm>
            <a:off x="5481658" y="1086857"/>
            <a:ext cx="350963" cy="254332"/>
            <a:chOff x="378166" y="239653"/>
            <a:chExt cx="350963" cy="254332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FF65D400-2F53-4ADA-BA1A-478AEC974865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BF65E99-4016-4737-A750-7FDD45BF907C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4650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4895F50A-6FF0-4EC4-9D2C-8D1853CD47D9}"/>
              </a:ext>
            </a:extLst>
          </p:cNvPr>
          <p:cNvSpPr/>
          <p:nvPr/>
        </p:nvSpPr>
        <p:spPr>
          <a:xfrm>
            <a:off x="203232" y="144552"/>
            <a:ext cx="2678031" cy="307714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제어 시스템 어플리케이션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B7B0B71F-7B1F-4487-B101-E5D5C61BD39E}"/>
              </a:ext>
            </a:extLst>
          </p:cNvPr>
          <p:cNvGrpSpPr/>
          <p:nvPr/>
        </p:nvGrpSpPr>
        <p:grpSpPr>
          <a:xfrm>
            <a:off x="584835" y="981766"/>
            <a:ext cx="1981662" cy="3932433"/>
            <a:chOff x="408927" y="969154"/>
            <a:chExt cx="1981662" cy="3932433"/>
          </a:xfrm>
        </p:grpSpPr>
        <p:sp>
          <p:nvSpPr>
            <p:cNvPr id="55" name="사각형: 둥근 위쪽 모서리 54">
              <a:extLst>
                <a:ext uri="{FF2B5EF4-FFF2-40B4-BE49-F238E27FC236}">
                  <a16:creationId xmlns:a16="http://schemas.microsoft.com/office/drawing/2014/main" id="{215CA057-1A09-4BE5-8BB5-87DE351B696C}"/>
                </a:ext>
              </a:extLst>
            </p:cNvPr>
            <p:cNvSpPr/>
            <p:nvPr/>
          </p:nvSpPr>
          <p:spPr>
            <a:xfrm>
              <a:off x="408929" y="969154"/>
              <a:ext cx="1981660" cy="3611113"/>
            </a:xfrm>
            <a:prstGeom prst="round2Same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사각형: 둥근 위쪽 모서리 52">
              <a:extLst>
                <a:ext uri="{FF2B5EF4-FFF2-40B4-BE49-F238E27FC236}">
                  <a16:creationId xmlns:a16="http://schemas.microsoft.com/office/drawing/2014/main" id="{1F3C42B6-48FD-4F17-BC65-FB20757796C7}"/>
                </a:ext>
              </a:extLst>
            </p:cNvPr>
            <p:cNvSpPr/>
            <p:nvPr/>
          </p:nvSpPr>
          <p:spPr>
            <a:xfrm rot="10800000">
              <a:off x="408927" y="4592856"/>
              <a:ext cx="1981659" cy="30873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DFCC87F-AAA9-43DD-8D50-F5D0D508730C}"/>
                </a:ext>
              </a:extLst>
            </p:cNvPr>
            <p:cNvSpPr txBox="1"/>
            <p:nvPr/>
          </p:nvSpPr>
          <p:spPr>
            <a:xfrm>
              <a:off x="514036" y="4616246"/>
              <a:ext cx="1778285" cy="246221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</a:rPr>
                <a:t>말뚝 화면 </a:t>
              </a:r>
              <a:r>
                <a:rPr lang="en-US" altLang="ko-KR" sz="1000" b="1" dirty="0">
                  <a:solidFill>
                    <a:schemeClr val="bg1"/>
                  </a:solidFill>
                </a:rPr>
                <a:t>&gt; 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말뚝 목록</a:t>
              </a:r>
            </a:p>
          </p:txBody>
        </p:sp>
      </p:grpSp>
      <p:sp>
        <p:nvSpPr>
          <p:cNvPr id="109" name="사각형: 잘린 대각선 방향 모서리 108">
            <a:extLst>
              <a:ext uri="{FF2B5EF4-FFF2-40B4-BE49-F238E27FC236}">
                <a16:creationId xmlns:a16="http://schemas.microsoft.com/office/drawing/2014/main" id="{486E9B72-42E6-4C7A-AE4C-39F148659EFF}"/>
              </a:ext>
            </a:extLst>
          </p:cNvPr>
          <p:cNvSpPr/>
          <p:nvPr/>
        </p:nvSpPr>
        <p:spPr>
          <a:xfrm>
            <a:off x="1674229" y="843082"/>
            <a:ext cx="935829" cy="195035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일괄 수정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65A8E837-F72F-424D-8EF3-D756A972FDAF}"/>
              </a:ext>
            </a:extLst>
          </p:cNvPr>
          <p:cNvSpPr txBox="1"/>
          <p:nvPr/>
        </p:nvSpPr>
        <p:spPr>
          <a:xfrm>
            <a:off x="8284470" y="1766558"/>
            <a:ext cx="6139504" cy="56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말뚝 화면 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일괄수정</a:t>
            </a: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- </a:t>
            </a:r>
            <a:r>
              <a:rPr lang="ko-KR" altLang="en-US" sz="1100" b="1" dirty="0">
                <a:solidFill>
                  <a:srgbClr val="333333"/>
                </a:solidFill>
              </a:rPr>
              <a:t>수정 조건 </a:t>
            </a:r>
            <a:r>
              <a:rPr lang="en-US" altLang="ko-KR" sz="1100" b="1" dirty="0">
                <a:solidFill>
                  <a:srgbClr val="333333"/>
                </a:solidFill>
              </a:rPr>
              <a:t>: </a:t>
            </a:r>
            <a:r>
              <a:rPr lang="ko-KR" altLang="en-US" sz="1100" b="1" dirty="0">
                <a:solidFill>
                  <a:srgbClr val="333333"/>
                </a:solidFill>
              </a:rPr>
              <a:t>대기 중인 말뚝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4A7DA56-EDB3-4DFB-902F-0235712A2BBB}"/>
              </a:ext>
            </a:extLst>
          </p:cNvPr>
          <p:cNvSpPr txBox="1"/>
          <p:nvPr/>
        </p:nvSpPr>
        <p:spPr>
          <a:xfrm>
            <a:off x="8271770" y="984510"/>
            <a:ext cx="362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0070C0"/>
                </a:solidFill>
              </a:rPr>
              <a:t>말뚝 화면 </a:t>
            </a:r>
            <a:r>
              <a:rPr lang="en-US" altLang="ko-KR" sz="2000" b="1" dirty="0">
                <a:solidFill>
                  <a:srgbClr val="0070C0"/>
                </a:solidFill>
              </a:rPr>
              <a:t>(4) – </a:t>
            </a:r>
            <a:r>
              <a:rPr lang="ko-KR" altLang="en-US" sz="2000" b="1" dirty="0">
                <a:solidFill>
                  <a:srgbClr val="0070C0"/>
                </a:solidFill>
              </a:rPr>
              <a:t>일괄수정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3C718A8-F86A-48E2-BAA4-D417248960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9817" y="1171249"/>
            <a:ext cx="1564915" cy="330370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89" name="사각형: 둥근 모서리 88">
            <a:extLst>
              <a:ext uri="{FF2B5EF4-FFF2-40B4-BE49-F238E27FC236}">
                <a16:creationId xmlns:a16="http://schemas.microsoft.com/office/drawing/2014/main" id="{8D2FA385-24BB-4D9F-8AE0-9883767A0FB7}"/>
              </a:ext>
            </a:extLst>
          </p:cNvPr>
          <p:cNvSpPr/>
          <p:nvPr/>
        </p:nvSpPr>
        <p:spPr>
          <a:xfrm>
            <a:off x="1666844" y="1322049"/>
            <a:ext cx="253613" cy="22508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6" name="직선 화살표 연결선 105">
            <a:extLst>
              <a:ext uri="{FF2B5EF4-FFF2-40B4-BE49-F238E27FC236}">
                <a16:creationId xmlns:a16="http://schemas.microsoft.com/office/drawing/2014/main" id="{B7B98011-CAE6-423C-BDD1-AD4E91141FD3}"/>
              </a:ext>
            </a:extLst>
          </p:cNvPr>
          <p:cNvCxnSpPr>
            <a:cxnSpLocks/>
            <a:stCxn id="89" idx="0"/>
            <a:endCxn id="109" idx="1"/>
          </p:cNvCxnSpPr>
          <p:nvPr/>
        </p:nvCxnSpPr>
        <p:spPr>
          <a:xfrm flipV="1">
            <a:off x="1793651" y="1038117"/>
            <a:ext cx="348493" cy="28393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2585457-23A7-4C24-A545-801320A07FD5}"/>
              </a:ext>
            </a:extLst>
          </p:cNvPr>
          <p:cNvGrpSpPr/>
          <p:nvPr/>
        </p:nvGrpSpPr>
        <p:grpSpPr>
          <a:xfrm>
            <a:off x="665360" y="1086857"/>
            <a:ext cx="350963" cy="254332"/>
            <a:chOff x="378166" y="239653"/>
            <a:chExt cx="350963" cy="254332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C8E8551-4D51-471C-9336-FB665DE0656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AAACA80-48AA-4107-B9AA-3CFDEF0EC87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8" name="그룹 207">
            <a:extLst>
              <a:ext uri="{FF2B5EF4-FFF2-40B4-BE49-F238E27FC236}">
                <a16:creationId xmlns:a16="http://schemas.microsoft.com/office/drawing/2014/main" id="{0A76C6D0-413F-2C17-5F53-54AAD46C47C7}"/>
              </a:ext>
            </a:extLst>
          </p:cNvPr>
          <p:cNvGrpSpPr/>
          <p:nvPr/>
        </p:nvGrpSpPr>
        <p:grpSpPr>
          <a:xfrm>
            <a:off x="300461" y="5143868"/>
            <a:ext cx="12423834" cy="986530"/>
            <a:chOff x="300461" y="5143868"/>
            <a:chExt cx="12423834" cy="986530"/>
          </a:xfrm>
        </p:grpSpPr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DFDA50C7-4569-3BE7-FA5B-EFCE119305B2}"/>
                </a:ext>
              </a:extLst>
            </p:cNvPr>
            <p:cNvSpPr txBox="1"/>
            <p:nvPr/>
          </p:nvSpPr>
          <p:spPr>
            <a:xfrm>
              <a:off x="6584791" y="5343895"/>
              <a:ext cx="6139504" cy="313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100" b="1" dirty="0">
                  <a:solidFill>
                    <a:srgbClr val="333333"/>
                  </a:solidFill>
                </a:rPr>
                <a:t>활성화된 입력창에 값을 입력하고 </a:t>
              </a:r>
              <a:r>
                <a:rPr lang="en-US" altLang="ko-KR" sz="1100" b="1" dirty="0">
                  <a:solidFill>
                    <a:srgbClr val="333333"/>
                  </a:solidFill>
                </a:rPr>
                <a:t>‘</a:t>
              </a:r>
              <a:r>
                <a:rPr lang="ko-KR" altLang="en-US" sz="1100" b="1" dirty="0">
                  <a:solidFill>
                    <a:srgbClr val="333333"/>
                  </a:solidFill>
                </a:rPr>
                <a:t>저장</a:t>
              </a:r>
              <a:r>
                <a:rPr lang="en-US" altLang="ko-KR" sz="1100" b="1" dirty="0">
                  <a:solidFill>
                    <a:srgbClr val="333333"/>
                  </a:solidFill>
                </a:rPr>
                <a:t>‘ </a:t>
              </a:r>
              <a:r>
                <a:rPr lang="ko-KR" altLang="en-US" sz="1100" b="1" dirty="0">
                  <a:solidFill>
                    <a:srgbClr val="333333"/>
                  </a:solidFill>
                </a:rPr>
                <a:t>버튼을 터치하세요</a:t>
              </a:r>
              <a:endParaRPr lang="en-US" altLang="ko-KR" sz="1100" b="1" dirty="0">
                <a:solidFill>
                  <a:srgbClr val="333333"/>
                </a:solidFill>
              </a:endParaRP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14D5F5D7-5640-7F64-85DF-9B25D7C9ADB4}"/>
                </a:ext>
              </a:extLst>
            </p:cNvPr>
            <p:cNvSpPr txBox="1"/>
            <p:nvPr/>
          </p:nvSpPr>
          <p:spPr>
            <a:xfrm>
              <a:off x="584835" y="5143868"/>
              <a:ext cx="6139504" cy="482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ko-KR" sz="1100" b="1" dirty="0">
                <a:solidFill>
                  <a:srgbClr val="333333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100" b="1" dirty="0">
                  <a:solidFill>
                    <a:srgbClr val="333333"/>
                  </a:solidFill>
                </a:rPr>
                <a:t>‘</a:t>
              </a:r>
              <a:r>
                <a:rPr lang="ko-KR" altLang="en-US" sz="1100" b="1" dirty="0">
                  <a:solidFill>
                    <a:srgbClr val="333333"/>
                  </a:solidFill>
                </a:rPr>
                <a:t>일괄 수정</a:t>
              </a:r>
              <a:r>
                <a:rPr lang="en-US" altLang="ko-KR" sz="1100" b="1" dirty="0">
                  <a:solidFill>
                    <a:srgbClr val="333333"/>
                  </a:solidFill>
                </a:rPr>
                <a:t>’</a:t>
              </a:r>
              <a:r>
                <a:rPr lang="ko-KR" altLang="en-US" sz="1100" b="1" dirty="0">
                  <a:solidFill>
                    <a:srgbClr val="333333"/>
                  </a:solidFill>
                </a:rPr>
                <a:t> 버튼을 누르면 </a:t>
              </a:r>
              <a:r>
                <a:rPr lang="en-US" altLang="ko-KR" sz="1100" b="1" dirty="0">
                  <a:solidFill>
                    <a:srgbClr val="333333"/>
                  </a:solidFill>
                </a:rPr>
                <a:t>‘</a:t>
              </a:r>
              <a:r>
                <a:rPr lang="ko-KR" altLang="en-US" sz="1100" b="1" dirty="0">
                  <a:solidFill>
                    <a:srgbClr val="333333"/>
                  </a:solidFill>
                </a:rPr>
                <a:t>일괄 수정 팝업</a:t>
              </a:r>
              <a:r>
                <a:rPr lang="en-US" altLang="ko-KR" sz="1100" b="1" dirty="0">
                  <a:solidFill>
                    <a:srgbClr val="333333"/>
                  </a:solidFill>
                </a:rPr>
                <a:t>’</a:t>
              </a:r>
              <a:r>
                <a:rPr lang="ko-KR" altLang="en-US" sz="1100" b="1" dirty="0">
                  <a:solidFill>
                    <a:srgbClr val="333333"/>
                  </a:solidFill>
                </a:rPr>
                <a:t>이 생성됩니다</a:t>
              </a:r>
              <a:r>
                <a:rPr lang="en-US" altLang="ko-KR" sz="1100" b="1" dirty="0">
                  <a:solidFill>
                    <a:srgbClr val="333333"/>
                  </a:solidFill>
                </a:rPr>
                <a:t>.</a:t>
              </a:r>
            </a:p>
          </p:txBody>
        </p:sp>
        <p:grpSp>
          <p:nvGrpSpPr>
            <p:cNvPr id="198" name="그룹 197">
              <a:extLst>
                <a:ext uri="{FF2B5EF4-FFF2-40B4-BE49-F238E27FC236}">
                  <a16:creationId xmlns:a16="http://schemas.microsoft.com/office/drawing/2014/main" id="{7A61A5A6-784E-4585-9334-7CCD5CEAEFD5}"/>
                </a:ext>
              </a:extLst>
            </p:cNvPr>
            <p:cNvGrpSpPr/>
            <p:nvPr/>
          </p:nvGrpSpPr>
          <p:grpSpPr>
            <a:xfrm>
              <a:off x="300461" y="5354642"/>
              <a:ext cx="350963" cy="254332"/>
              <a:chOff x="378166" y="239653"/>
              <a:chExt cx="350963" cy="254332"/>
            </a:xfrm>
          </p:grpSpPr>
          <p:sp>
            <p:nvSpPr>
              <p:cNvPr id="199" name="타원 198">
                <a:extLst>
                  <a:ext uri="{FF2B5EF4-FFF2-40B4-BE49-F238E27FC236}">
                    <a16:creationId xmlns:a16="http://schemas.microsoft.com/office/drawing/2014/main" id="{C2ADC811-65F6-4D9F-197A-90F017EEFCDC}"/>
                  </a:ext>
                </a:extLst>
              </p:cNvPr>
              <p:cNvSpPr/>
              <p:nvPr/>
            </p:nvSpPr>
            <p:spPr>
              <a:xfrm>
                <a:off x="408927" y="240291"/>
                <a:ext cx="253613" cy="253694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0" name="TextBox 199">
                <a:extLst>
                  <a:ext uri="{FF2B5EF4-FFF2-40B4-BE49-F238E27FC236}">
                    <a16:creationId xmlns:a16="http://schemas.microsoft.com/office/drawing/2014/main" id="{C6DDF82C-8685-FB19-A80E-D5831200D263}"/>
                  </a:ext>
                </a:extLst>
              </p:cNvPr>
              <p:cNvSpPr txBox="1"/>
              <p:nvPr/>
            </p:nvSpPr>
            <p:spPr>
              <a:xfrm>
                <a:off x="378166" y="239653"/>
                <a:ext cx="3509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b="1" dirty="0">
                    <a:solidFill>
                      <a:schemeClr val="bg1"/>
                    </a:solidFill>
                  </a:rPr>
                  <a:t>01</a:t>
                </a:r>
                <a:endParaRPr lang="ko-KR" altLang="en-US" sz="1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01" name="그룹 200">
              <a:extLst>
                <a:ext uri="{FF2B5EF4-FFF2-40B4-BE49-F238E27FC236}">
                  <a16:creationId xmlns:a16="http://schemas.microsoft.com/office/drawing/2014/main" id="{85104D0A-C2E7-5D1F-33C9-211942D15318}"/>
                </a:ext>
              </a:extLst>
            </p:cNvPr>
            <p:cNvGrpSpPr/>
            <p:nvPr/>
          </p:nvGrpSpPr>
          <p:grpSpPr>
            <a:xfrm>
              <a:off x="6300417" y="5376641"/>
              <a:ext cx="350963" cy="254332"/>
              <a:chOff x="378166" y="239653"/>
              <a:chExt cx="350963" cy="254332"/>
            </a:xfrm>
          </p:grpSpPr>
          <p:sp>
            <p:nvSpPr>
              <p:cNvPr id="202" name="타원 201">
                <a:extLst>
                  <a:ext uri="{FF2B5EF4-FFF2-40B4-BE49-F238E27FC236}">
                    <a16:creationId xmlns:a16="http://schemas.microsoft.com/office/drawing/2014/main" id="{8E992DBD-187E-D73F-B74E-DE5001EF20CB}"/>
                  </a:ext>
                </a:extLst>
              </p:cNvPr>
              <p:cNvSpPr/>
              <p:nvPr/>
            </p:nvSpPr>
            <p:spPr>
              <a:xfrm>
                <a:off x="408927" y="240291"/>
                <a:ext cx="253613" cy="253694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3" name="TextBox 202">
                <a:extLst>
                  <a:ext uri="{FF2B5EF4-FFF2-40B4-BE49-F238E27FC236}">
                    <a16:creationId xmlns:a16="http://schemas.microsoft.com/office/drawing/2014/main" id="{0BBC6A73-45BE-177F-2C01-D41CD6D699A4}"/>
                  </a:ext>
                </a:extLst>
              </p:cNvPr>
              <p:cNvSpPr txBox="1"/>
              <p:nvPr/>
            </p:nvSpPr>
            <p:spPr>
              <a:xfrm>
                <a:off x="378166" y="239653"/>
                <a:ext cx="3509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b="1" dirty="0">
                    <a:solidFill>
                      <a:schemeClr val="bg1"/>
                    </a:solidFill>
                  </a:rPr>
                  <a:t>03</a:t>
                </a:r>
                <a:endParaRPr lang="ko-KR" altLang="en-US" sz="1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04" name="그룹 203">
              <a:extLst>
                <a:ext uri="{FF2B5EF4-FFF2-40B4-BE49-F238E27FC236}">
                  <a16:creationId xmlns:a16="http://schemas.microsoft.com/office/drawing/2014/main" id="{DD072C82-B7A9-DDFD-F51C-A444AB28C895}"/>
                </a:ext>
              </a:extLst>
            </p:cNvPr>
            <p:cNvGrpSpPr/>
            <p:nvPr/>
          </p:nvGrpSpPr>
          <p:grpSpPr>
            <a:xfrm>
              <a:off x="301757" y="5850515"/>
              <a:ext cx="350963" cy="254332"/>
              <a:chOff x="378166" y="239653"/>
              <a:chExt cx="350963" cy="254332"/>
            </a:xfrm>
          </p:grpSpPr>
          <p:sp>
            <p:nvSpPr>
              <p:cNvPr id="205" name="타원 204">
                <a:extLst>
                  <a:ext uri="{FF2B5EF4-FFF2-40B4-BE49-F238E27FC236}">
                    <a16:creationId xmlns:a16="http://schemas.microsoft.com/office/drawing/2014/main" id="{3665319F-0539-0157-2DAC-65A02A8E0C75}"/>
                  </a:ext>
                </a:extLst>
              </p:cNvPr>
              <p:cNvSpPr/>
              <p:nvPr/>
            </p:nvSpPr>
            <p:spPr>
              <a:xfrm>
                <a:off x="408927" y="240291"/>
                <a:ext cx="253613" cy="253694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6" name="TextBox 205">
                <a:extLst>
                  <a:ext uri="{FF2B5EF4-FFF2-40B4-BE49-F238E27FC236}">
                    <a16:creationId xmlns:a16="http://schemas.microsoft.com/office/drawing/2014/main" id="{072F7FA0-EF15-20E1-021E-ACD7004220A6}"/>
                  </a:ext>
                </a:extLst>
              </p:cNvPr>
              <p:cNvSpPr txBox="1"/>
              <p:nvPr/>
            </p:nvSpPr>
            <p:spPr>
              <a:xfrm>
                <a:off x="378166" y="239653"/>
                <a:ext cx="3509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b="1" dirty="0">
                    <a:solidFill>
                      <a:schemeClr val="bg1"/>
                    </a:solidFill>
                  </a:rPr>
                  <a:t>02</a:t>
                </a:r>
                <a:endParaRPr lang="ko-KR" altLang="en-US" sz="10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34C0FE09-3AC9-7C44-B966-06291AC80436}"/>
                </a:ext>
              </a:extLst>
            </p:cNvPr>
            <p:cNvSpPr txBox="1"/>
            <p:nvPr/>
          </p:nvSpPr>
          <p:spPr>
            <a:xfrm>
              <a:off x="584835" y="5816851"/>
              <a:ext cx="6139504" cy="313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100" b="1" dirty="0">
                  <a:solidFill>
                    <a:srgbClr val="333333"/>
                  </a:solidFill>
                </a:rPr>
                <a:t>‘</a:t>
              </a:r>
              <a:r>
                <a:rPr lang="ko-KR" altLang="en-US" sz="1100" b="1" dirty="0">
                  <a:solidFill>
                    <a:srgbClr val="333333"/>
                  </a:solidFill>
                </a:rPr>
                <a:t>일괄 수정 팝업</a:t>
              </a:r>
              <a:r>
                <a:rPr lang="en-US" altLang="ko-KR" sz="1100" b="1" dirty="0">
                  <a:solidFill>
                    <a:srgbClr val="333333"/>
                  </a:solidFill>
                </a:rPr>
                <a:t>’</a:t>
              </a:r>
              <a:r>
                <a:rPr lang="ko-KR" altLang="en-US" sz="1100" b="1" dirty="0">
                  <a:solidFill>
                    <a:srgbClr val="333333"/>
                  </a:solidFill>
                </a:rPr>
                <a:t> 내 변경하고 싶은 값의 체크박스를 선택하세요</a:t>
              </a:r>
              <a:r>
                <a:rPr lang="en-US" altLang="ko-KR" sz="1100" b="1" dirty="0">
                  <a:solidFill>
                    <a:srgbClr val="333333"/>
                  </a:solidFill>
                </a:rPr>
                <a:t>.</a:t>
              </a:r>
            </a:p>
          </p:txBody>
        </p:sp>
      </p:grpSp>
      <p:grpSp>
        <p:nvGrpSpPr>
          <p:cNvPr id="223" name="그룹 222">
            <a:extLst>
              <a:ext uri="{FF2B5EF4-FFF2-40B4-BE49-F238E27FC236}">
                <a16:creationId xmlns:a16="http://schemas.microsoft.com/office/drawing/2014/main" id="{33ED0621-6E03-A7BE-8D50-D463F1CA3D77}"/>
              </a:ext>
            </a:extLst>
          </p:cNvPr>
          <p:cNvGrpSpPr/>
          <p:nvPr/>
        </p:nvGrpSpPr>
        <p:grpSpPr>
          <a:xfrm>
            <a:off x="3549858" y="984510"/>
            <a:ext cx="3727434" cy="3932434"/>
            <a:chOff x="1418952" y="606744"/>
            <a:chExt cx="5253341" cy="3932434"/>
          </a:xfrm>
        </p:grpSpPr>
        <p:grpSp>
          <p:nvGrpSpPr>
            <p:cNvPr id="224" name="그룹 223">
              <a:extLst>
                <a:ext uri="{FF2B5EF4-FFF2-40B4-BE49-F238E27FC236}">
                  <a16:creationId xmlns:a16="http://schemas.microsoft.com/office/drawing/2014/main" id="{E98A141F-A7F5-CA47-CD7E-9351500DE0FF}"/>
                </a:ext>
              </a:extLst>
            </p:cNvPr>
            <p:cNvGrpSpPr/>
            <p:nvPr/>
          </p:nvGrpSpPr>
          <p:grpSpPr>
            <a:xfrm>
              <a:off x="1418952" y="606744"/>
              <a:ext cx="5253341" cy="3932434"/>
              <a:chOff x="1418952" y="606744"/>
              <a:chExt cx="5253341" cy="3932434"/>
            </a:xfrm>
          </p:grpSpPr>
          <p:sp>
            <p:nvSpPr>
              <p:cNvPr id="226" name="사각형: 둥근 위쪽 모서리 225">
                <a:extLst>
                  <a:ext uri="{FF2B5EF4-FFF2-40B4-BE49-F238E27FC236}">
                    <a16:creationId xmlns:a16="http://schemas.microsoft.com/office/drawing/2014/main" id="{4FACDE65-BB64-9694-87DE-8AA796EC971D}"/>
                  </a:ext>
                </a:extLst>
              </p:cNvPr>
              <p:cNvSpPr/>
              <p:nvPr/>
            </p:nvSpPr>
            <p:spPr>
              <a:xfrm>
                <a:off x="1418952" y="606744"/>
                <a:ext cx="5253341" cy="3611113"/>
              </a:xfrm>
              <a:prstGeom prst="round2Same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7" name="사각형: 둥근 위쪽 모서리 226">
                <a:extLst>
                  <a:ext uri="{FF2B5EF4-FFF2-40B4-BE49-F238E27FC236}">
                    <a16:creationId xmlns:a16="http://schemas.microsoft.com/office/drawing/2014/main" id="{8B741BF6-B376-4CA0-BA26-3CA0784B74A3}"/>
                  </a:ext>
                </a:extLst>
              </p:cNvPr>
              <p:cNvSpPr/>
              <p:nvPr/>
            </p:nvSpPr>
            <p:spPr>
              <a:xfrm rot="10800000">
                <a:off x="1418952" y="4230447"/>
                <a:ext cx="5253339" cy="30873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2">
                  <a:lumMod val="2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015E6626-ADE9-1C26-D438-2946EE3EB6DB}"/>
                </a:ext>
              </a:extLst>
            </p:cNvPr>
            <p:cNvSpPr txBox="1"/>
            <p:nvPr/>
          </p:nvSpPr>
          <p:spPr>
            <a:xfrm>
              <a:off x="1662901" y="4241599"/>
              <a:ext cx="4793857" cy="246221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</a:rPr>
                <a:t>말뚝 화면 </a:t>
              </a:r>
              <a:r>
                <a:rPr lang="en-US" altLang="ko-KR" sz="1000" b="1" dirty="0">
                  <a:solidFill>
                    <a:schemeClr val="bg1"/>
                  </a:solidFill>
                </a:rPr>
                <a:t>&gt; 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일괄 수정 팝업</a:t>
              </a:r>
            </a:p>
          </p:txBody>
        </p:sp>
      </p:grpSp>
      <p:pic>
        <p:nvPicPr>
          <p:cNvPr id="229" name="그림 228">
            <a:extLst>
              <a:ext uri="{FF2B5EF4-FFF2-40B4-BE49-F238E27FC236}">
                <a16:creationId xmlns:a16="http://schemas.microsoft.com/office/drawing/2014/main" id="{AD85F298-3848-6564-A99E-AC7DD3C9A4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25679" y="1179830"/>
            <a:ext cx="1566216" cy="330645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pSp>
        <p:nvGrpSpPr>
          <p:cNvPr id="232" name="그룹 231">
            <a:extLst>
              <a:ext uri="{FF2B5EF4-FFF2-40B4-BE49-F238E27FC236}">
                <a16:creationId xmlns:a16="http://schemas.microsoft.com/office/drawing/2014/main" id="{C9968A18-DCF2-5C49-45AC-332D9524E836}"/>
              </a:ext>
            </a:extLst>
          </p:cNvPr>
          <p:cNvGrpSpPr/>
          <p:nvPr/>
        </p:nvGrpSpPr>
        <p:grpSpPr>
          <a:xfrm>
            <a:off x="3596087" y="1072116"/>
            <a:ext cx="350963" cy="254332"/>
            <a:chOff x="378166" y="239653"/>
            <a:chExt cx="350963" cy="254332"/>
          </a:xfrm>
        </p:grpSpPr>
        <p:sp>
          <p:nvSpPr>
            <p:cNvPr id="233" name="타원 232">
              <a:extLst>
                <a:ext uri="{FF2B5EF4-FFF2-40B4-BE49-F238E27FC236}">
                  <a16:creationId xmlns:a16="http://schemas.microsoft.com/office/drawing/2014/main" id="{66489376-F816-7D5E-3586-D049E604EA4C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628989B6-60A2-D32A-D3A8-2E4502F28013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35" name="그림 234">
            <a:extLst>
              <a:ext uri="{FF2B5EF4-FFF2-40B4-BE49-F238E27FC236}">
                <a16:creationId xmlns:a16="http://schemas.microsoft.com/office/drawing/2014/main" id="{0ECFB3D0-BF1B-548E-7603-F2E5BB246F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46540" y="1176953"/>
            <a:ext cx="1565276" cy="330447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pSp>
        <p:nvGrpSpPr>
          <p:cNvPr id="243" name="그룹 242">
            <a:extLst>
              <a:ext uri="{FF2B5EF4-FFF2-40B4-BE49-F238E27FC236}">
                <a16:creationId xmlns:a16="http://schemas.microsoft.com/office/drawing/2014/main" id="{2D91D597-6F57-A70E-A0F0-8918539C71C6}"/>
              </a:ext>
            </a:extLst>
          </p:cNvPr>
          <p:cNvGrpSpPr/>
          <p:nvPr/>
        </p:nvGrpSpPr>
        <p:grpSpPr>
          <a:xfrm>
            <a:off x="5404285" y="1072116"/>
            <a:ext cx="350963" cy="254332"/>
            <a:chOff x="378166" y="239653"/>
            <a:chExt cx="350963" cy="254332"/>
          </a:xfrm>
        </p:grpSpPr>
        <p:sp>
          <p:nvSpPr>
            <p:cNvPr id="244" name="타원 243">
              <a:extLst>
                <a:ext uri="{FF2B5EF4-FFF2-40B4-BE49-F238E27FC236}">
                  <a16:creationId xmlns:a16="http://schemas.microsoft.com/office/drawing/2014/main" id="{22D31169-825D-6C41-D4F7-C3E1D4664D9F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884C48AD-97DF-225F-EE22-E17E1F213A47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30" name="사각형: 둥근 모서리 229">
            <a:extLst>
              <a:ext uri="{FF2B5EF4-FFF2-40B4-BE49-F238E27FC236}">
                <a16:creationId xmlns:a16="http://schemas.microsoft.com/office/drawing/2014/main" id="{5B2193A2-4300-6602-D69C-C85F9334BF91}"/>
              </a:ext>
            </a:extLst>
          </p:cNvPr>
          <p:cNvSpPr/>
          <p:nvPr/>
        </p:nvSpPr>
        <p:spPr>
          <a:xfrm>
            <a:off x="5663123" y="2804053"/>
            <a:ext cx="1334577" cy="20875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937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그룹 61">
            <a:extLst>
              <a:ext uri="{FF2B5EF4-FFF2-40B4-BE49-F238E27FC236}">
                <a16:creationId xmlns:a16="http://schemas.microsoft.com/office/drawing/2014/main" id="{17435DEC-B4E8-457C-B207-1E9DD7698627}"/>
              </a:ext>
            </a:extLst>
          </p:cNvPr>
          <p:cNvGrpSpPr/>
          <p:nvPr/>
        </p:nvGrpSpPr>
        <p:grpSpPr>
          <a:xfrm>
            <a:off x="2485254" y="845310"/>
            <a:ext cx="5393153" cy="3932434"/>
            <a:chOff x="1418952" y="606744"/>
            <a:chExt cx="5253341" cy="3932434"/>
          </a:xfrm>
        </p:grpSpPr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32B6C440-B466-4C74-95D2-4843EB8B34D9}"/>
                </a:ext>
              </a:extLst>
            </p:cNvPr>
            <p:cNvGrpSpPr/>
            <p:nvPr/>
          </p:nvGrpSpPr>
          <p:grpSpPr>
            <a:xfrm>
              <a:off x="1418952" y="606744"/>
              <a:ext cx="5253341" cy="3932434"/>
              <a:chOff x="1418952" y="606744"/>
              <a:chExt cx="5253341" cy="3932434"/>
            </a:xfrm>
          </p:grpSpPr>
          <p:sp>
            <p:nvSpPr>
              <p:cNvPr id="65" name="사각형: 둥근 위쪽 모서리 64">
                <a:extLst>
                  <a:ext uri="{FF2B5EF4-FFF2-40B4-BE49-F238E27FC236}">
                    <a16:creationId xmlns:a16="http://schemas.microsoft.com/office/drawing/2014/main" id="{0ECC5D1D-31B2-4CCD-9E61-8EC1AEFD33B0}"/>
                  </a:ext>
                </a:extLst>
              </p:cNvPr>
              <p:cNvSpPr/>
              <p:nvPr/>
            </p:nvSpPr>
            <p:spPr>
              <a:xfrm>
                <a:off x="1418952" y="606744"/>
                <a:ext cx="5253341" cy="3611113"/>
              </a:xfrm>
              <a:prstGeom prst="round2Same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6" name="사각형: 둥근 위쪽 모서리 65">
                <a:extLst>
                  <a:ext uri="{FF2B5EF4-FFF2-40B4-BE49-F238E27FC236}">
                    <a16:creationId xmlns:a16="http://schemas.microsoft.com/office/drawing/2014/main" id="{6632643E-2056-41D3-8742-0E617BF67649}"/>
                  </a:ext>
                </a:extLst>
              </p:cNvPr>
              <p:cNvSpPr/>
              <p:nvPr/>
            </p:nvSpPr>
            <p:spPr>
              <a:xfrm rot="10800000">
                <a:off x="1418952" y="4230447"/>
                <a:ext cx="5253339" cy="30873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2">
                  <a:lumMod val="2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0F2B11E-6317-4859-AA9B-9C6B4B764982}"/>
                </a:ext>
              </a:extLst>
            </p:cNvPr>
            <p:cNvSpPr txBox="1"/>
            <p:nvPr/>
          </p:nvSpPr>
          <p:spPr>
            <a:xfrm>
              <a:off x="1662901" y="4254299"/>
              <a:ext cx="4793857" cy="246221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</a:rPr>
                <a:t>항타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 작업 화면 </a:t>
              </a:r>
              <a:r>
                <a:rPr lang="en-US" altLang="ko-KR" sz="1000" b="1" dirty="0">
                  <a:solidFill>
                    <a:schemeClr val="bg1"/>
                  </a:solidFill>
                </a:rPr>
                <a:t>&gt; 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사용자 설정</a:t>
              </a:r>
            </a:p>
          </p:txBody>
        </p:sp>
      </p:grpSp>
      <p:pic>
        <p:nvPicPr>
          <p:cNvPr id="19" name="그림 18">
            <a:extLst>
              <a:ext uri="{FF2B5EF4-FFF2-40B4-BE49-F238E27FC236}">
                <a16:creationId xmlns:a16="http://schemas.microsoft.com/office/drawing/2014/main" id="{A9B26E45-C5B1-44CF-BD83-B6A275A574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481" y="1022365"/>
            <a:ext cx="1568842" cy="3312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C081BED4-8749-4488-A1A1-291153C19B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161" y="1022662"/>
            <a:ext cx="1568842" cy="3312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75F724C0-14EC-4A9F-9896-C8FA44ED84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541" y="1022365"/>
            <a:ext cx="1568842" cy="3312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5" name="사각형: 둥근 위쪽 모서리 54">
            <a:extLst>
              <a:ext uri="{FF2B5EF4-FFF2-40B4-BE49-F238E27FC236}">
                <a16:creationId xmlns:a16="http://schemas.microsoft.com/office/drawing/2014/main" id="{215CA057-1A09-4BE5-8BB5-87DE351B696C}"/>
              </a:ext>
            </a:extLst>
          </p:cNvPr>
          <p:cNvSpPr/>
          <p:nvPr/>
        </p:nvSpPr>
        <p:spPr>
          <a:xfrm>
            <a:off x="278946" y="845311"/>
            <a:ext cx="1981660" cy="3611113"/>
          </a:xfrm>
          <a:prstGeom prst="round2Same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9EAB19F-3688-4A84-970C-22677027A5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58" y="1061284"/>
            <a:ext cx="1582348" cy="334051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67" name="사각형: 둥근 모서리 66">
            <a:extLst>
              <a:ext uri="{FF2B5EF4-FFF2-40B4-BE49-F238E27FC236}">
                <a16:creationId xmlns:a16="http://schemas.microsoft.com/office/drawing/2014/main" id="{1044D8EC-CFC6-4F0E-880D-718765A9F9FA}"/>
              </a:ext>
            </a:extLst>
          </p:cNvPr>
          <p:cNvSpPr/>
          <p:nvPr/>
        </p:nvSpPr>
        <p:spPr>
          <a:xfrm>
            <a:off x="203232" y="144552"/>
            <a:ext cx="2678031" cy="307714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제어 시스템 어플리케이션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B9B8D0-698B-461D-A69A-C58708D72AED}"/>
              </a:ext>
            </a:extLst>
          </p:cNvPr>
          <p:cNvSpPr txBox="1"/>
          <p:nvPr/>
        </p:nvSpPr>
        <p:spPr>
          <a:xfrm>
            <a:off x="8341971" y="856221"/>
            <a:ext cx="362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0070C0"/>
                </a:solidFill>
              </a:rPr>
              <a:t>말뚝 화면 </a:t>
            </a:r>
            <a:r>
              <a:rPr lang="en-US" altLang="ko-KR" sz="2000" b="1" dirty="0">
                <a:solidFill>
                  <a:srgbClr val="0070C0"/>
                </a:solidFill>
              </a:rPr>
              <a:t>(4) – </a:t>
            </a:r>
            <a:r>
              <a:rPr lang="ko-KR" altLang="en-US" sz="2000" b="1" dirty="0">
                <a:solidFill>
                  <a:srgbClr val="0070C0"/>
                </a:solidFill>
              </a:rPr>
              <a:t>말뚝 관리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88BA9F3-A2ED-4C7E-B650-16E06F0EA702}"/>
              </a:ext>
            </a:extLst>
          </p:cNvPr>
          <p:cNvSpPr txBox="1"/>
          <p:nvPr/>
        </p:nvSpPr>
        <p:spPr>
          <a:xfrm>
            <a:off x="559819" y="4818301"/>
            <a:ext cx="5529090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말뚝에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작업이 없으면 </a:t>
            </a:r>
            <a:r>
              <a:rPr lang="en-US" altLang="ko-KR" sz="1100" b="1" dirty="0">
                <a:solidFill>
                  <a:srgbClr val="333333"/>
                </a:solidFill>
              </a:rPr>
              <a:t>“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측정 데이터가 없습니다</a:t>
            </a:r>
            <a:r>
              <a:rPr lang="en-US" altLang="ko-KR" sz="1100" b="1" dirty="0">
                <a:solidFill>
                  <a:srgbClr val="333333"/>
                </a:solidFill>
              </a:rPr>
              <a:t>.” </a:t>
            </a:r>
            <a:r>
              <a:rPr lang="ko-KR" altLang="en-US" sz="1100" b="1" dirty="0">
                <a:solidFill>
                  <a:srgbClr val="333333"/>
                </a:solidFill>
              </a:rPr>
              <a:t>문구가 출력됩니다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  <a:br>
              <a:rPr lang="en-US" altLang="ko-KR" sz="1100" b="1" dirty="0">
                <a:solidFill>
                  <a:srgbClr val="333333"/>
                </a:solidFill>
              </a:rPr>
            </a:b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사용자 설정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  <a:r>
              <a:rPr lang="ko-KR" altLang="en-US" sz="1100" b="1" dirty="0">
                <a:solidFill>
                  <a:srgbClr val="333333"/>
                </a:solidFill>
              </a:rPr>
              <a:t>버튼을 눌러 말뚝 설정 화면으로 이동할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53" name="사각형: 둥근 위쪽 모서리 52">
            <a:extLst>
              <a:ext uri="{FF2B5EF4-FFF2-40B4-BE49-F238E27FC236}">
                <a16:creationId xmlns:a16="http://schemas.microsoft.com/office/drawing/2014/main" id="{1F3C42B6-48FD-4F17-BC65-FB20757796C7}"/>
              </a:ext>
            </a:extLst>
          </p:cNvPr>
          <p:cNvSpPr/>
          <p:nvPr/>
        </p:nvSpPr>
        <p:spPr>
          <a:xfrm rot="10800000">
            <a:off x="278944" y="4469013"/>
            <a:ext cx="1981659" cy="30873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DFCC87F-AAA9-43DD-8D50-F5D0D508730C}"/>
              </a:ext>
            </a:extLst>
          </p:cNvPr>
          <p:cNvSpPr txBox="1"/>
          <p:nvPr/>
        </p:nvSpPr>
        <p:spPr>
          <a:xfrm>
            <a:off x="384053" y="4492491"/>
            <a:ext cx="1778285" cy="24622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>
                <a:solidFill>
                  <a:schemeClr val="bg1"/>
                </a:solidFill>
              </a:rPr>
              <a:t>항타</a:t>
            </a:r>
            <a:r>
              <a:rPr lang="ko-KR" altLang="en-US" sz="1000" b="1" dirty="0">
                <a:solidFill>
                  <a:schemeClr val="bg1"/>
                </a:solidFill>
              </a:rPr>
              <a:t> 작업 화면 </a:t>
            </a:r>
            <a:r>
              <a:rPr lang="en-US" altLang="ko-KR" sz="1000" b="1" dirty="0">
                <a:solidFill>
                  <a:schemeClr val="bg1"/>
                </a:solidFill>
              </a:rPr>
              <a:t>&gt; </a:t>
            </a:r>
            <a:r>
              <a:rPr lang="ko-KR" altLang="en-US" sz="1000" b="1" dirty="0">
                <a:solidFill>
                  <a:schemeClr val="bg1"/>
                </a:solidFill>
              </a:rPr>
              <a:t>작업 목록</a:t>
            </a: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5A7F8AE0-AD5C-4310-84CE-CA0A1968B059}"/>
              </a:ext>
            </a:extLst>
          </p:cNvPr>
          <p:cNvGrpSpPr/>
          <p:nvPr/>
        </p:nvGrpSpPr>
        <p:grpSpPr>
          <a:xfrm>
            <a:off x="285535" y="5139621"/>
            <a:ext cx="350963" cy="254332"/>
            <a:chOff x="378166" y="239653"/>
            <a:chExt cx="350963" cy="254332"/>
          </a:xfrm>
        </p:grpSpPr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B22637E5-22ED-40CE-916D-6B086D42FF1F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C5EB300-F62C-4F5A-A056-831DB6AAE098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D1D58D8D-E7D0-4937-99D7-A541C94ABABC}"/>
              </a:ext>
            </a:extLst>
          </p:cNvPr>
          <p:cNvGrpSpPr/>
          <p:nvPr/>
        </p:nvGrpSpPr>
        <p:grpSpPr>
          <a:xfrm>
            <a:off x="278944" y="5932737"/>
            <a:ext cx="350963" cy="254332"/>
            <a:chOff x="378166" y="239653"/>
            <a:chExt cx="350963" cy="254332"/>
          </a:xfrm>
        </p:grpSpPr>
        <p:sp>
          <p:nvSpPr>
            <p:cNvPr id="48" name="타원 47">
              <a:extLst>
                <a:ext uri="{FF2B5EF4-FFF2-40B4-BE49-F238E27FC236}">
                  <a16:creationId xmlns:a16="http://schemas.microsoft.com/office/drawing/2014/main" id="{25FF7E9F-8ED4-490F-800F-7197D1E77EA0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9939CB1-70AF-46B7-9614-A68765DA325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D27CC006-E3D0-40C5-B919-45C100311B55}"/>
              </a:ext>
            </a:extLst>
          </p:cNvPr>
          <p:cNvGrpSpPr/>
          <p:nvPr/>
        </p:nvGrpSpPr>
        <p:grpSpPr>
          <a:xfrm>
            <a:off x="6067407" y="5116919"/>
            <a:ext cx="350963" cy="254332"/>
            <a:chOff x="378166" y="239653"/>
            <a:chExt cx="350963" cy="254332"/>
          </a:xfrm>
        </p:grpSpPr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30A7ED2C-EEB7-4CD9-9235-A373497F4318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C7F3FEB-60AF-4972-BC03-88AEA8358FC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3328E9D1-BBBF-40E8-85B3-4BDC0E29DAAC}"/>
              </a:ext>
            </a:extLst>
          </p:cNvPr>
          <p:cNvSpPr txBox="1"/>
          <p:nvPr/>
        </p:nvSpPr>
        <p:spPr>
          <a:xfrm>
            <a:off x="6369783" y="5049593"/>
            <a:ext cx="6139504" cy="821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말뚝 설정 확인 영역에서 말뚝 설정 값들을 재입력 후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확인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  <a:r>
              <a:rPr lang="ko-KR" altLang="en-US" sz="1100" b="1" dirty="0">
                <a:solidFill>
                  <a:srgbClr val="333333"/>
                </a:solidFill>
              </a:rPr>
              <a:t>버튼을 눌러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수정할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 </a:t>
            </a:r>
            <a:r>
              <a:rPr lang="ko-KR" altLang="en-US" sz="1100" b="1" dirty="0">
                <a:solidFill>
                  <a:srgbClr val="333333"/>
                </a:solidFill>
              </a:rPr>
              <a:t>회색으로 비활성화된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말뚝 번호</a:t>
            </a:r>
            <a:r>
              <a:rPr lang="en-US" altLang="ko-KR" sz="1100" b="1" dirty="0">
                <a:solidFill>
                  <a:srgbClr val="333333"/>
                </a:solidFill>
              </a:rPr>
              <a:t>’, ‘</a:t>
            </a:r>
            <a:r>
              <a:rPr lang="ko-KR" altLang="en-US" sz="1100" b="1" dirty="0">
                <a:solidFill>
                  <a:srgbClr val="333333"/>
                </a:solidFill>
              </a:rPr>
              <a:t>말뚝 길이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 항목들은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말뚝 생성 후에는 수정할 수 없습니다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728A122-22CF-42DD-9336-0957D46A5CC2}"/>
              </a:ext>
            </a:extLst>
          </p:cNvPr>
          <p:cNvSpPr txBox="1"/>
          <p:nvPr/>
        </p:nvSpPr>
        <p:spPr>
          <a:xfrm>
            <a:off x="8354671" y="2700475"/>
            <a:ext cx="6139504" cy="1363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 err="1">
                <a:solidFill>
                  <a:schemeClr val="accent1">
                    <a:lumMod val="75000"/>
                  </a:schemeClr>
                </a:solidFill>
              </a:rPr>
              <a:t>항타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 작업 화면 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사용자 설정 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설정</a:t>
            </a: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r>
              <a:rPr lang="ko-KR" altLang="en-US" sz="1100" b="1" dirty="0"/>
              <a:t>상하 스크롤을 통해 화면 이동</a:t>
            </a:r>
            <a:endParaRPr lang="en-US" altLang="ko-KR" sz="1100" b="1" dirty="0"/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말뚝 삭제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말뚝 설정 확인</a:t>
            </a:r>
            <a:r>
              <a:rPr lang="en-US" altLang="ko-KR" sz="1100" b="1" dirty="0">
                <a:solidFill>
                  <a:srgbClr val="333333"/>
                </a:solidFill>
              </a:rPr>
              <a:t> ( ※ </a:t>
            </a:r>
            <a:r>
              <a:rPr lang="ko-KR" altLang="en-US" sz="1100" b="1" dirty="0">
                <a:solidFill>
                  <a:srgbClr val="333333"/>
                </a:solidFill>
              </a:rPr>
              <a:t>말뚝번호</a:t>
            </a:r>
            <a:r>
              <a:rPr lang="en-US" altLang="ko-KR" sz="1100" b="1" dirty="0">
                <a:solidFill>
                  <a:srgbClr val="333333"/>
                </a:solidFill>
              </a:rPr>
              <a:t>, </a:t>
            </a:r>
            <a:r>
              <a:rPr lang="ko-KR" altLang="en-US" sz="1100" b="1" dirty="0">
                <a:solidFill>
                  <a:srgbClr val="333333"/>
                </a:solidFill>
              </a:rPr>
              <a:t>말뚝길이 항목 수정 불가 </a:t>
            </a:r>
            <a:r>
              <a:rPr lang="en-US" altLang="ko-KR" sz="1100" b="1" dirty="0">
                <a:solidFill>
                  <a:srgbClr val="333333"/>
                </a:solidFill>
              </a:rPr>
              <a:t>)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지도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2585457-23A7-4C24-A545-801320A07FD5}"/>
              </a:ext>
            </a:extLst>
          </p:cNvPr>
          <p:cNvGrpSpPr/>
          <p:nvPr/>
        </p:nvGrpSpPr>
        <p:grpSpPr>
          <a:xfrm>
            <a:off x="353970" y="954131"/>
            <a:ext cx="350963" cy="254332"/>
            <a:chOff x="378166" y="239653"/>
            <a:chExt cx="350963" cy="254332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C8E8551-4D51-471C-9336-FB665DE0656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AAACA80-48AA-4107-B9AA-3CFDEF0EC87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7" name="그림 16">
            <a:extLst>
              <a:ext uri="{FF2B5EF4-FFF2-40B4-BE49-F238E27FC236}">
                <a16:creationId xmlns:a16="http://schemas.microsoft.com/office/drawing/2014/main" id="{10B97512-8467-40BB-A9E1-0958606BC1E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28" t="17962" r="8936" b="74834"/>
          <a:stretch/>
        </p:blipFill>
        <p:spPr>
          <a:xfrm>
            <a:off x="2951882" y="1548444"/>
            <a:ext cx="1118346" cy="238620"/>
          </a:xfrm>
          <a:prstGeom prst="rect">
            <a:avLst/>
          </a:prstGeom>
          <a:ln>
            <a:noFill/>
          </a:ln>
        </p:spPr>
      </p:pic>
      <p:grpSp>
        <p:nvGrpSpPr>
          <p:cNvPr id="74" name="그룹 73">
            <a:extLst>
              <a:ext uri="{FF2B5EF4-FFF2-40B4-BE49-F238E27FC236}">
                <a16:creationId xmlns:a16="http://schemas.microsoft.com/office/drawing/2014/main" id="{45C65F7F-2D89-42F7-B874-A46E9F7A850E}"/>
              </a:ext>
            </a:extLst>
          </p:cNvPr>
          <p:cNvGrpSpPr/>
          <p:nvPr/>
        </p:nvGrpSpPr>
        <p:grpSpPr>
          <a:xfrm>
            <a:off x="2659936" y="1527268"/>
            <a:ext cx="350963" cy="254332"/>
            <a:chOff x="378166" y="239653"/>
            <a:chExt cx="350963" cy="254332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FF65D400-2F53-4ADA-BA1A-478AEC974865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BF65E99-4016-4737-A750-7FDD45BF907C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AB1421E6-31B8-4EB5-A461-41D24AF66071}"/>
              </a:ext>
            </a:extLst>
          </p:cNvPr>
          <p:cNvGrpSpPr/>
          <p:nvPr/>
        </p:nvGrpSpPr>
        <p:grpSpPr>
          <a:xfrm>
            <a:off x="6047091" y="5942924"/>
            <a:ext cx="350963" cy="254332"/>
            <a:chOff x="378166" y="239653"/>
            <a:chExt cx="350963" cy="254332"/>
          </a:xfrm>
        </p:grpSpPr>
        <p:sp>
          <p:nvSpPr>
            <p:cNvPr id="87" name="타원 86">
              <a:extLst>
                <a:ext uri="{FF2B5EF4-FFF2-40B4-BE49-F238E27FC236}">
                  <a16:creationId xmlns:a16="http://schemas.microsoft.com/office/drawing/2014/main" id="{ED255794-5535-4F50-AD79-954F5851F868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8EA885D-0B18-4728-8D92-12A370C7A0DE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04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9" name="사각형: 둥근 모서리 88">
            <a:extLst>
              <a:ext uri="{FF2B5EF4-FFF2-40B4-BE49-F238E27FC236}">
                <a16:creationId xmlns:a16="http://schemas.microsoft.com/office/drawing/2014/main" id="{8D2FA385-24BB-4D9F-8AE0-9883767A0FB7}"/>
              </a:ext>
            </a:extLst>
          </p:cNvPr>
          <p:cNvSpPr/>
          <p:nvPr/>
        </p:nvSpPr>
        <p:spPr>
          <a:xfrm>
            <a:off x="1862258" y="1223667"/>
            <a:ext cx="155159" cy="20875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6" name="직선 화살표 연결선 105">
            <a:extLst>
              <a:ext uri="{FF2B5EF4-FFF2-40B4-BE49-F238E27FC236}">
                <a16:creationId xmlns:a16="http://schemas.microsoft.com/office/drawing/2014/main" id="{B7B98011-CAE6-423C-BDD1-AD4E91141FD3}"/>
              </a:ext>
            </a:extLst>
          </p:cNvPr>
          <p:cNvCxnSpPr>
            <a:cxnSpLocks/>
            <a:stCxn id="89" idx="2"/>
            <a:endCxn id="109" idx="3"/>
          </p:cNvCxnSpPr>
          <p:nvPr/>
        </p:nvCxnSpPr>
        <p:spPr>
          <a:xfrm flipH="1">
            <a:off x="1547919" y="1432424"/>
            <a:ext cx="391919" cy="22201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사각형: 잘린 대각선 방향 모서리 108">
            <a:extLst>
              <a:ext uri="{FF2B5EF4-FFF2-40B4-BE49-F238E27FC236}">
                <a16:creationId xmlns:a16="http://schemas.microsoft.com/office/drawing/2014/main" id="{486E9B72-42E6-4C7A-AE4C-39F148659EFF}"/>
              </a:ext>
            </a:extLst>
          </p:cNvPr>
          <p:cNvSpPr/>
          <p:nvPr/>
        </p:nvSpPr>
        <p:spPr>
          <a:xfrm>
            <a:off x="1080004" y="1654434"/>
            <a:ext cx="935829" cy="195035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사용자 설정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9526EF38-45B3-4D9B-8F89-682A7874BCDD}"/>
              </a:ext>
            </a:extLst>
          </p:cNvPr>
          <p:cNvSpPr txBox="1"/>
          <p:nvPr/>
        </p:nvSpPr>
        <p:spPr>
          <a:xfrm>
            <a:off x="6331465" y="5876907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지도 영역에서 말뚝의 위치를 확인할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지도 확대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  <a:r>
              <a:rPr lang="ko-KR" altLang="en-US" sz="1100" b="1" dirty="0">
                <a:solidFill>
                  <a:srgbClr val="333333"/>
                </a:solidFill>
              </a:rPr>
              <a:t>버튼을 누르면 지도 확대 화면에서 크게 보실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ABA4615B-F986-4BAB-A07C-63806A30E830}"/>
              </a:ext>
            </a:extLst>
          </p:cNvPr>
          <p:cNvSpPr txBox="1"/>
          <p:nvPr/>
        </p:nvSpPr>
        <p:spPr>
          <a:xfrm>
            <a:off x="8362380" y="1930583"/>
            <a:ext cx="6139504" cy="22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- </a:t>
            </a:r>
            <a:r>
              <a:rPr lang="ko-KR" altLang="en-US" sz="1100" b="1" dirty="0">
                <a:solidFill>
                  <a:srgbClr val="333333"/>
                </a:solidFill>
              </a:rPr>
              <a:t>작업한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항타가</a:t>
            </a:r>
            <a:r>
              <a:rPr lang="ko-KR" altLang="en-US" sz="1100" b="1" dirty="0">
                <a:solidFill>
                  <a:srgbClr val="333333"/>
                </a:solidFill>
              </a:rPr>
              <a:t> 없는 경우 빈 화면 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A80848E2-7756-4F6C-A703-F2BE2C3AD704}"/>
              </a:ext>
            </a:extLst>
          </p:cNvPr>
          <p:cNvSpPr txBox="1"/>
          <p:nvPr/>
        </p:nvSpPr>
        <p:spPr>
          <a:xfrm>
            <a:off x="8362380" y="1520226"/>
            <a:ext cx="6139504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 err="1">
                <a:solidFill>
                  <a:schemeClr val="accent1">
                    <a:lumMod val="75000"/>
                  </a:schemeClr>
                </a:solidFill>
              </a:rPr>
              <a:t>항타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 작업 화면 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작업 목록</a:t>
            </a: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8243FB79-D044-4A68-AC75-FCA9A02DAB4C}"/>
              </a:ext>
            </a:extLst>
          </p:cNvPr>
          <p:cNvGrpSpPr/>
          <p:nvPr/>
        </p:nvGrpSpPr>
        <p:grpSpPr>
          <a:xfrm>
            <a:off x="2403425" y="1831489"/>
            <a:ext cx="350963" cy="254332"/>
            <a:chOff x="378166" y="239653"/>
            <a:chExt cx="350963" cy="254332"/>
          </a:xfrm>
        </p:grpSpPr>
        <p:sp>
          <p:nvSpPr>
            <p:cNvPr id="94" name="타원 93">
              <a:extLst>
                <a:ext uri="{FF2B5EF4-FFF2-40B4-BE49-F238E27FC236}">
                  <a16:creationId xmlns:a16="http://schemas.microsoft.com/office/drawing/2014/main" id="{94C0BE84-5025-4F8F-8A93-13B6552E465E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6D731A9E-7F8B-45B6-9775-F4FF7D5EBBBD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6" name="그룹 95">
            <a:extLst>
              <a:ext uri="{FF2B5EF4-FFF2-40B4-BE49-F238E27FC236}">
                <a16:creationId xmlns:a16="http://schemas.microsoft.com/office/drawing/2014/main" id="{EFBBAA66-2635-4D5F-854D-549279D7DEC7}"/>
              </a:ext>
            </a:extLst>
          </p:cNvPr>
          <p:cNvGrpSpPr/>
          <p:nvPr/>
        </p:nvGrpSpPr>
        <p:grpSpPr>
          <a:xfrm>
            <a:off x="4277266" y="3053073"/>
            <a:ext cx="350963" cy="254332"/>
            <a:chOff x="378166" y="239653"/>
            <a:chExt cx="350963" cy="254332"/>
          </a:xfrm>
        </p:grpSpPr>
        <p:sp>
          <p:nvSpPr>
            <p:cNvPr id="97" name="타원 96">
              <a:extLst>
                <a:ext uri="{FF2B5EF4-FFF2-40B4-BE49-F238E27FC236}">
                  <a16:creationId xmlns:a16="http://schemas.microsoft.com/office/drawing/2014/main" id="{C17ECCA9-B049-42F5-9F8E-DA206C4109B1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BC42BED0-79AA-472F-8FE6-43CA95F5A51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04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99" name="Picture 2" descr="스크롤 손">
            <a:extLst>
              <a:ext uri="{FF2B5EF4-FFF2-40B4-BE49-F238E27FC236}">
                <a16:creationId xmlns:a16="http://schemas.microsoft.com/office/drawing/2014/main" id="{3ADB2C05-D706-4CBF-88B8-19D98E011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228" y="1849170"/>
            <a:ext cx="446704" cy="70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" name="사각형: 잘린 대각선 방향 모서리 102">
            <a:extLst>
              <a:ext uri="{FF2B5EF4-FFF2-40B4-BE49-F238E27FC236}">
                <a16:creationId xmlns:a16="http://schemas.microsoft.com/office/drawing/2014/main" id="{33456ACB-CB24-4C02-B9E2-A79F481CC3B7}"/>
              </a:ext>
            </a:extLst>
          </p:cNvPr>
          <p:cNvSpPr/>
          <p:nvPr/>
        </p:nvSpPr>
        <p:spPr>
          <a:xfrm>
            <a:off x="4528321" y="2049681"/>
            <a:ext cx="1267048" cy="166412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스크롤 화면 이동</a:t>
            </a:r>
          </a:p>
        </p:txBody>
      </p: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C5002ED3-CA0D-4F85-8964-B4DC948F2AE1}"/>
              </a:ext>
            </a:extLst>
          </p:cNvPr>
          <p:cNvSpPr/>
          <p:nvPr/>
        </p:nvSpPr>
        <p:spPr>
          <a:xfrm>
            <a:off x="5571933" y="3186363"/>
            <a:ext cx="301945" cy="16641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3" name="직선 화살표 연결선 112">
            <a:extLst>
              <a:ext uri="{FF2B5EF4-FFF2-40B4-BE49-F238E27FC236}">
                <a16:creationId xmlns:a16="http://schemas.microsoft.com/office/drawing/2014/main" id="{0D1C1894-BE69-4791-8359-320645FB2D98}"/>
              </a:ext>
            </a:extLst>
          </p:cNvPr>
          <p:cNvCxnSpPr>
            <a:cxnSpLocks/>
            <a:stCxn id="111" idx="3"/>
            <a:endCxn id="19" idx="1"/>
          </p:cNvCxnSpPr>
          <p:nvPr/>
        </p:nvCxnSpPr>
        <p:spPr>
          <a:xfrm flipV="1">
            <a:off x="5873878" y="2678365"/>
            <a:ext cx="238603" cy="59120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1AB97588-E550-4D1C-ACD4-2E8331F54AFA}"/>
              </a:ext>
            </a:extLst>
          </p:cNvPr>
          <p:cNvSpPr txBox="1"/>
          <p:nvPr/>
        </p:nvSpPr>
        <p:spPr>
          <a:xfrm>
            <a:off x="563318" y="5793907"/>
            <a:ext cx="61395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100" b="1" dirty="0">
              <a:solidFill>
                <a:srgbClr val="333333"/>
              </a:solidFill>
            </a:endParaRPr>
          </a:p>
          <a:p>
            <a:r>
              <a:rPr lang="ko-KR" altLang="en-US" sz="1100" b="1" dirty="0">
                <a:solidFill>
                  <a:srgbClr val="333333"/>
                </a:solidFill>
              </a:rPr>
              <a:t>말뚝에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작업이 없으면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삭제하기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  <a:r>
              <a:rPr lang="ko-KR" altLang="en-US" sz="1100" b="1" dirty="0">
                <a:solidFill>
                  <a:srgbClr val="333333"/>
                </a:solidFill>
              </a:rPr>
              <a:t>버튼을 눌러 말뚝 삭제를 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8E31CFC8-50D8-469D-93F3-9A92D5454ABB}"/>
              </a:ext>
            </a:extLst>
          </p:cNvPr>
          <p:cNvGrpSpPr/>
          <p:nvPr/>
        </p:nvGrpSpPr>
        <p:grpSpPr>
          <a:xfrm>
            <a:off x="5980502" y="943654"/>
            <a:ext cx="350963" cy="254332"/>
            <a:chOff x="378166" y="239653"/>
            <a:chExt cx="350963" cy="254332"/>
          </a:xfrm>
        </p:grpSpPr>
        <p:sp>
          <p:nvSpPr>
            <p:cNvPr id="82" name="타원 81">
              <a:extLst>
                <a:ext uri="{FF2B5EF4-FFF2-40B4-BE49-F238E27FC236}">
                  <a16:creationId xmlns:a16="http://schemas.microsoft.com/office/drawing/2014/main" id="{070335EC-5254-4CAE-8C90-01045F06A14F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6D6185A-FB84-4DA9-B98F-52639C36D302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04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7543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399C62F-3215-448B-AE54-DEF61BAC1103}"/>
              </a:ext>
            </a:extLst>
          </p:cNvPr>
          <p:cNvSpPr txBox="1"/>
          <p:nvPr/>
        </p:nvSpPr>
        <p:spPr>
          <a:xfrm>
            <a:off x="949999" y="1348346"/>
            <a:ext cx="7813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3000" b="1" spc="300" dirty="0">
                <a:solidFill>
                  <a:srgbClr val="419BD6"/>
                </a:solidFill>
              </a:rPr>
              <a:t>Smart Pile Penetration Analyzer</a:t>
            </a:r>
            <a:endParaRPr lang="ko-KR" altLang="en-US" sz="3000" b="1" spc="300" dirty="0">
              <a:solidFill>
                <a:srgbClr val="419BD6"/>
              </a:solidFill>
            </a:endParaRPr>
          </a:p>
          <a:p>
            <a:endParaRPr lang="ko-KR" altLang="en-US" sz="3000" spc="300" dirty="0">
              <a:solidFill>
                <a:srgbClr val="419BD6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41C34EB-306F-4A25-9425-1FD4674B7168}"/>
              </a:ext>
            </a:extLst>
          </p:cNvPr>
          <p:cNvSpPr txBox="1"/>
          <p:nvPr/>
        </p:nvSpPr>
        <p:spPr>
          <a:xfrm>
            <a:off x="949999" y="1943381"/>
            <a:ext cx="10048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spc="300" dirty="0">
                <a:solidFill>
                  <a:srgbClr val="005690"/>
                </a:solidFill>
              </a:rPr>
              <a:t>측 정</a:t>
            </a:r>
            <a:endParaRPr lang="ko-KR" altLang="en-US" sz="4000" b="1" dirty="0">
              <a:solidFill>
                <a:srgbClr val="005690"/>
              </a:solidFill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BD87E37A-9077-4CDF-9B62-A5280250E0BA}"/>
              </a:ext>
            </a:extLst>
          </p:cNvPr>
          <p:cNvSpPr/>
          <p:nvPr/>
        </p:nvSpPr>
        <p:spPr>
          <a:xfrm>
            <a:off x="0" y="3642324"/>
            <a:ext cx="12192000" cy="3215676"/>
          </a:xfrm>
          <a:prstGeom prst="rect">
            <a:avLst/>
          </a:prstGeom>
          <a:solidFill>
            <a:srgbClr val="006F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8BEC4D7C-0397-4B69-94D9-3AA4B3A1E75E}"/>
              </a:ext>
            </a:extLst>
          </p:cNvPr>
          <p:cNvSpPr/>
          <p:nvPr/>
        </p:nvSpPr>
        <p:spPr>
          <a:xfrm>
            <a:off x="10998200" y="5733380"/>
            <a:ext cx="766800" cy="766800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19929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7B17A2C8-0FD5-482A-A675-357BEC55FC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1795" y="1457141"/>
            <a:ext cx="1596570" cy="337053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5423F94F-8DF8-4577-9150-2D53D81F14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37936" y="1473718"/>
            <a:ext cx="1592480" cy="336190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9D0697D8-3888-41AC-A33B-9A1EEDE109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9778" y="1480888"/>
            <a:ext cx="1585475" cy="334711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A7A47C9F-AA60-4258-8D63-A140DA5C6E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13100" y="1457463"/>
            <a:ext cx="1596570" cy="337053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sp>
        <p:nvSpPr>
          <p:cNvPr id="113" name="사각형: 둥근 모서리 112">
            <a:extLst>
              <a:ext uri="{FF2B5EF4-FFF2-40B4-BE49-F238E27FC236}">
                <a16:creationId xmlns:a16="http://schemas.microsoft.com/office/drawing/2014/main" id="{872C70FD-6F27-48ED-91A5-1F9AC2BB1CDE}"/>
              </a:ext>
            </a:extLst>
          </p:cNvPr>
          <p:cNvSpPr/>
          <p:nvPr/>
        </p:nvSpPr>
        <p:spPr>
          <a:xfrm>
            <a:off x="957399" y="2329441"/>
            <a:ext cx="1585475" cy="25585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4" name="사각형: 둥근 모서리 113">
            <a:extLst>
              <a:ext uri="{FF2B5EF4-FFF2-40B4-BE49-F238E27FC236}">
                <a16:creationId xmlns:a16="http://schemas.microsoft.com/office/drawing/2014/main" id="{7CDC7D2C-A920-411E-BFA1-656960953987}"/>
              </a:ext>
            </a:extLst>
          </p:cNvPr>
          <p:cNvSpPr/>
          <p:nvPr/>
        </p:nvSpPr>
        <p:spPr>
          <a:xfrm>
            <a:off x="2819851" y="2177302"/>
            <a:ext cx="1585475" cy="21215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사각형: 둥근 모서리 116">
            <a:extLst>
              <a:ext uri="{FF2B5EF4-FFF2-40B4-BE49-F238E27FC236}">
                <a16:creationId xmlns:a16="http://schemas.microsoft.com/office/drawing/2014/main" id="{EEF41764-FC52-4376-BA99-22705275C427}"/>
              </a:ext>
            </a:extLst>
          </p:cNvPr>
          <p:cNvSpPr/>
          <p:nvPr/>
        </p:nvSpPr>
        <p:spPr>
          <a:xfrm>
            <a:off x="4708411" y="1986857"/>
            <a:ext cx="1622046" cy="18939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사각형: 둥근 모서리 117">
            <a:extLst>
              <a:ext uri="{FF2B5EF4-FFF2-40B4-BE49-F238E27FC236}">
                <a16:creationId xmlns:a16="http://schemas.microsoft.com/office/drawing/2014/main" id="{7B4AB804-45E3-48CA-A361-90C2E2327E22}"/>
              </a:ext>
            </a:extLst>
          </p:cNvPr>
          <p:cNvSpPr/>
          <p:nvPr/>
        </p:nvSpPr>
        <p:spPr>
          <a:xfrm>
            <a:off x="6569754" y="4426992"/>
            <a:ext cx="1518090" cy="148599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2DE8AE0C-3F45-46B0-912C-F0AA700B7047}"/>
              </a:ext>
            </a:extLst>
          </p:cNvPr>
          <p:cNvSpPr txBox="1"/>
          <p:nvPr/>
        </p:nvSpPr>
        <p:spPr>
          <a:xfrm>
            <a:off x="7771881" y="111523"/>
            <a:ext cx="362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0070C0"/>
                </a:solidFill>
              </a:rPr>
              <a:t>(1) – </a:t>
            </a:r>
            <a:r>
              <a:rPr lang="ko-KR" altLang="en-US" sz="2000" b="1" dirty="0">
                <a:solidFill>
                  <a:srgbClr val="0070C0"/>
                </a:solidFill>
              </a:rPr>
              <a:t>현장 환경 설정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F3F22424-AEC8-4713-94BD-4765258AA97B}"/>
              </a:ext>
            </a:extLst>
          </p:cNvPr>
          <p:cNvSpPr txBox="1"/>
          <p:nvPr/>
        </p:nvSpPr>
        <p:spPr>
          <a:xfrm>
            <a:off x="828088" y="5117428"/>
            <a:ext cx="315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solidFill>
                  <a:srgbClr val="333333"/>
                </a:solidFill>
              </a:rPr>
              <a:t>현장 화면에서 원하는 현장을 선택합니다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A8B728E8-E2EC-4FF1-9094-1859B8E3D6F3}"/>
              </a:ext>
            </a:extLst>
          </p:cNvPr>
          <p:cNvGrpSpPr/>
          <p:nvPr/>
        </p:nvGrpSpPr>
        <p:grpSpPr>
          <a:xfrm>
            <a:off x="514036" y="5123161"/>
            <a:ext cx="350963" cy="254332"/>
            <a:chOff x="378166" y="239653"/>
            <a:chExt cx="350963" cy="254332"/>
          </a:xfrm>
        </p:grpSpPr>
        <p:sp>
          <p:nvSpPr>
            <p:cNvPr id="143" name="타원 142">
              <a:extLst>
                <a:ext uri="{FF2B5EF4-FFF2-40B4-BE49-F238E27FC236}">
                  <a16:creationId xmlns:a16="http://schemas.microsoft.com/office/drawing/2014/main" id="{41FE842C-C7F6-454D-A70D-0613AC826FC1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50B7D4F5-8080-46B5-B9F9-F6B9EE097079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7C17C69E-C680-49D9-8C40-7263A996761A}"/>
              </a:ext>
            </a:extLst>
          </p:cNvPr>
          <p:cNvGrpSpPr/>
          <p:nvPr/>
        </p:nvGrpSpPr>
        <p:grpSpPr>
          <a:xfrm>
            <a:off x="509319" y="5683666"/>
            <a:ext cx="350963" cy="254332"/>
            <a:chOff x="378166" y="239653"/>
            <a:chExt cx="350963" cy="254332"/>
          </a:xfrm>
        </p:grpSpPr>
        <p:sp>
          <p:nvSpPr>
            <p:cNvPr id="146" name="타원 145">
              <a:extLst>
                <a:ext uri="{FF2B5EF4-FFF2-40B4-BE49-F238E27FC236}">
                  <a16:creationId xmlns:a16="http://schemas.microsoft.com/office/drawing/2014/main" id="{E063A6B5-D5BB-4BBA-97C7-5C14F3D52DDD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D322C645-B7AA-4408-8F75-C0E409935C36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8" name="그룹 147">
            <a:extLst>
              <a:ext uri="{FF2B5EF4-FFF2-40B4-BE49-F238E27FC236}">
                <a16:creationId xmlns:a16="http://schemas.microsoft.com/office/drawing/2014/main" id="{680D58B1-B7A4-4DA1-8B06-A2FEF86EEAA4}"/>
              </a:ext>
            </a:extLst>
          </p:cNvPr>
          <p:cNvGrpSpPr/>
          <p:nvPr/>
        </p:nvGrpSpPr>
        <p:grpSpPr>
          <a:xfrm>
            <a:off x="5621926" y="5075306"/>
            <a:ext cx="350963" cy="254332"/>
            <a:chOff x="378166" y="239653"/>
            <a:chExt cx="350963" cy="254332"/>
          </a:xfrm>
        </p:grpSpPr>
        <p:sp>
          <p:nvSpPr>
            <p:cNvPr id="149" name="타원 148">
              <a:extLst>
                <a:ext uri="{FF2B5EF4-FFF2-40B4-BE49-F238E27FC236}">
                  <a16:creationId xmlns:a16="http://schemas.microsoft.com/office/drawing/2014/main" id="{9F3EEF9A-AC3C-455C-AEE3-977B24D29B41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91138E6A-B3AF-49D5-9B07-C70AB8BE8A0F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51" name="TextBox 150">
            <a:extLst>
              <a:ext uri="{FF2B5EF4-FFF2-40B4-BE49-F238E27FC236}">
                <a16:creationId xmlns:a16="http://schemas.microsoft.com/office/drawing/2014/main" id="{80DB5584-ECB3-4E19-802E-EEAC81B065BB}"/>
              </a:ext>
            </a:extLst>
          </p:cNvPr>
          <p:cNvSpPr txBox="1"/>
          <p:nvPr/>
        </p:nvSpPr>
        <p:spPr>
          <a:xfrm>
            <a:off x="5924302" y="5007980"/>
            <a:ext cx="6139504" cy="313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말뚝 화면에서 원하는 목록을 선택합니다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grpSp>
        <p:nvGrpSpPr>
          <p:cNvPr id="152" name="그룹 151">
            <a:extLst>
              <a:ext uri="{FF2B5EF4-FFF2-40B4-BE49-F238E27FC236}">
                <a16:creationId xmlns:a16="http://schemas.microsoft.com/office/drawing/2014/main" id="{79F091A3-1988-462C-BFE9-40862B180CE4}"/>
              </a:ext>
            </a:extLst>
          </p:cNvPr>
          <p:cNvGrpSpPr/>
          <p:nvPr/>
        </p:nvGrpSpPr>
        <p:grpSpPr>
          <a:xfrm>
            <a:off x="5621926" y="5670642"/>
            <a:ext cx="350963" cy="254332"/>
            <a:chOff x="378166" y="239653"/>
            <a:chExt cx="350963" cy="254332"/>
          </a:xfrm>
        </p:grpSpPr>
        <p:sp>
          <p:nvSpPr>
            <p:cNvPr id="153" name="타원 152">
              <a:extLst>
                <a:ext uri="{FF2B5EF4-FFF2-40B4-BE49-F238E27FC236}">
                  <a16:creationId xmlns:a16="http://schemas.microsoft.com/office/drawing/2014/main" id="{02F295AC-0687-4C78-8BC5-01E9DA80B876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FBFD6332-2035-4B8D-9D64-8BE4B620BD77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04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55" name="TextBox 154">
            <a:extLst>
              <a:ext uri="{FF2B5EF4-FFF2-40B4-BE49-F238E27FC236}">
                <a16:creationId xmlns:a16="http://schemas.microsoft.com/office/drawing/2014/main" id="{142CCF60-6A16-4AC0-A2C7-991955DD8169}"/>
              </a:ext>
            </a:extLst>
          </p:cNvPr>
          <p:cNvSpPr txBox="1"/>
          <p:nvPr/>
        </p:nvSpPr>
        <p:spPr>
          <a:xfrm>
            <a:off x="5935978" y="5595094"/>
            <a:ext cx="6139504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작업 화면에서 </a:t>
            </a:r>
            <a:r>
              <a:rPr lang="en-US" altLang="ko-KR" sz="1100" b="1" dirty="0">
                <a:solidFill>
                  <a:srgbClr val="333333"/>
                </a:solidFill>
              </a:rPr>
              <a:t>“</a:t>
            </a:r>
            <a:r>
              <a:rPr lang="ko-KR" altLang="en-US" sz="1100" b="1" dirty="0">
                <a:solidFill>
                  <a:srgbClr val="333333"/>
                </a:solidFill>
              </a:rPr>
              <a:t>작업 추가</a:t>
            </a:r>
            <a:r>
              <a:rPr lang="en-US" altLang="ko-KR" sz="1100" b="1" dirty="0">
                <a:solidFill>
                  <a:srgbClr val="333333"/>
                </a:solidFill>
              </a:rPr>
              <a:t>” </a:t>
            </a:r>
            <a:r>
              <a:rPr lang="ko-KR" altLang="en-US" sz="1100" b="1" dirty="0">
                <a:solidFill>
                  <a:srgbClr val="333333"/>
                </a:solidFill>
              </a:rPr>
              <a:t>버튼을 눌러 작업을 진행할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첫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작업시에는 바로 </a:t>
            </a:r>
            <a:r>
              <a:rPr lang="en-US" altLang="ko-KR" sz="1100" b="1" dirty="0">
                <a:solidFill>
                  <a:srgbClr val="333333"/>
                </a:solidFill>
              </a:rPr>
              <a:t>“</a:t>
            </a:r>
            <a:r>
              <a:rPr lang="ko-KR" altLang="en-US" sz="1100" b="1" dirty="0">
                <a:solidFill>
                  <a:srgbClr val="333333"/>
                </a:solidFill>
              </a:rPr>
              <a:t>작업 추가</a:t>
            </a:r>
            <a:r>
              <a:rPr lang="en-US" altLang="ko-KR" sz="1100" b="1" dirty="0">
                <a:solidFill>
                  <a:srgbClr val="333333"/>
                </a:solidFill>
              </a:rPr>
              <a:t>”</a:t>
            </a:r>
            <a:r>
              <a:rPr lang="ko-KR" altLang="en-US" sz="1100" b="1" dirty="0">
                <a:solidFill>
                  <a:srgbClr val="333333"/>
                </a:solidFill>
              </a:rPr>
              <a:t>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  <a:r>
              <a:rPr lang="ko-KR" altLang="en-US" sz="1100" b="1" dirty="0">
                <a:solidFill>
                  <a:srgbClr val="333333"/>
                </a:solidFill>
              </a:rPr>
              <a:t> 기존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작업이 있는 상태에서는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추가 작업을 이어 진행할 때 오류 방지 확인 </a:t>
            </a:r>
            <a:r>
              <a:rPr lang="ko-KR" altLang="en-US" sz="1100" b="1" dirty="0" err="1">
                <a:solidFill>
                  <a:srgbClr val="333333"/>
                </a:solidFill>
              </a:rPr>
              <a:t>알림창이</a:t>
            </a:r>
            <a:r>
              <a:rPr lang="ko-KR" altLang="en-US" sz="1100" b="1" dirty="0">
                <a:solidFill>
                  <a:srgbClr val="333333"/>
                </a:solidFill>
              </a:rPr>
              <a:t> 뜨며 </a:t>
            </a:r>
            <a:r>
              <a:rPr lang="en-US" altLang="ko-KR" sz="1100" b="1" dirty="0">
                <a:solidFill>
                  <a:srgbClr val="333333"/>
                </a:solidFill>
              </a:rPr>
              <a:t>“</a:t>
            </a:r>
            <a:r>
              <a:rPr lang="ko-KR" altLang="en-US" sz="1100" b="1" dirty="0">
                <a:solidFill>
                  <a:srgbClr val="333333"/>
                </a:solidFill>
              </a:rPr>
              <a:t>진행</a:t>
            </a:r>
            <a:r>
              <a:rPr lang="en-US" altLang="ko-KR" sz="1100" b="1" dirty="0">
                <a:solidFill>
                  <a:srgbClr val="333333"/>
                </a:solidFill>
              </a:rPr>
              <a:t>” </a:t>
            </a:r>
            <a:r>
              <a:rPr lang="ko-KR" altLang="en-US" sz="1100" b="1" dirty="0">
                <a:solidFill>
                  <a:srgbClr val="333333"/>
                </a:solidFill>
              </a:rPr>
              <a:t>문자를 입력하여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진행 의사를 표현한 후에 작업을 하실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C337D346-CD9F-40A3-B984-062FA1CA3FB0}"/>
              </a:ext>
            </a:extLst>
          </p:cNvPr>
          <p:cNvSpPr txBox="1"/>
          <p:nvPr/>
        </p:nvSpPr>
        <p:spPr>
          <a:xfrm>
            <a:off x="864998" y="5609950"/>
            <a:ext cx="6139504" cy="313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세부현장 화면에서 원하는 세부현장을 선택합니다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339FAD15-3184-4BE3-8FB2-A13FD83E4368}"/>
              </a:ext>
            </a:extLst>
          </p:cNvPr>
          <p:cNvSpPr/>
          <p:nvPr/>
        </p:nvSpPr>
        <p:spPr>
          <a:xfrm>
            <a:off x="203233" y="144552"/>
            <a:ext cx="3873467" cy="307714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제어 </a:t>
            </a:r>
            <a:r>
              <a:rPr lang="en-US" altLang="ko-KR" sz="1400" b="1" dirty="0">
                <a:solidFill>
                  <a:schemeClr val="bg1"/>
                </a:solidFill>
              </a:rPr>
              <a:t>&amp; </a:t>
            </a:r>
            <a:r>
              <a:rPr lang="ko-KR" altLang="en-US" sz="1400" b="1" dirty="0">
                <a:solidFill>
                  <a:schemeClr val="bg1"/>
                </a:solidFill>
              </a:rPr>
              <a:t>촬영 시스템 어플리케이션 연동 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07D7B9BC-1591-4C3E-A682-DBA4F9FDA5F9}"/>
              </a:ext>
            </a:extLst>
          </p:cNvPr>
          <p:cNvCxnSpPr>
            <a:cxnSpLocks/>
          </p:cNvCxnSpPr>
          <p:nvPr/>
        </p:nvCxnSpPr>
        <p:spPr>
          <a:xfrm>
            <a:off x="203232" y="1059223"/>
            <a:ext cx="1159506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5846D77F-56DE-44D5-9695-7D1832B8B2B0}"/>
              </a:ext>
            </a:extLst>
          </p:cNvPr>
          <p:cNvSpPr/>
          <p:nvPr/>
        </p:nvSpPr>
        <p:spPr>
          <a:xfrm>
            <a:off x="948769" y="888049"/>
            <a:ext cx="1159319" cy="362248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6AAC0F7-EA41-4213-A9CD-E044B062D96F}"/>
              </a:ext>
            </a:extLst>
          </p:cNvPr>
          <p:cNvSpPr txBox="1"/>
          <p:nvPr/>
        </p:nvSpPr>
        <p:spPr>
          <a:xfrm>
            <a:off x="893162" y="924340"/>
            <a:ext cx="12593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b="1" dirty="0"/>
              <a:t>현장 선택</a:t>
            </a:r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2A40FD39-1B87-49B9-99FB-BBB176B2694E}"/>
              </a:ext>
            </a:extLst>
          </p:cNvPr>
          <p:cNvSpPr/>
          <p:nvPr/>
        </p:nvSpPr>
        <p:spPr>
          <a:xfrm>
            <a:off x="2926100" y="886695"/>
            <a:ext cx="1490399" cy="395617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2D89896-3D2A-42C1-95F6-499CA6C7BA7E}"/>
              </a:ext>
            </a:extLst>
          </p:cNvPr>
          <p:cNvSpPr txBox="1"/>
          <p:nvPr/>
        </p:nvSpPr>
        <p:spPr>
          <a:xfrm>
            <a:off x="2840395" y="924913"/>
            <a:ext cx="163000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b="1" dirty="0"/>
              <a:t>세부현장 선택</a:t>
            </a: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480A6C7C-9873-43ED-B434-833A828C2B02}"/>
              </a:ext>
            </a:extLst>
          </p:cNvPr>
          <p:cNvGrpSpPr/>
          <p:nvPr/>
        </p:nvGrpSpPr>
        <p:grpSpPr>
          <a:xfrm>
            <a:off x="671603" y="946243"/>
            <a:ext cx="350963" cy="254332"/>
            <a:chOff x="378166" y="239653"/>
            <a:chExt cx="350963" cy="254332"/>
          </a:xfrm>
        </p:grpSpPr>
        <p:sp>
          <p:nvSpPr>
            <p:cNvPr id="57" name="타원 56">
              <a:extLst>
                <a:ext uri="{FF2B5EF4-FFF2-40B4-BE49-F238E27FC236}">
                  <a16:creationId xmlns:a16="http://schemas.microsoft.com/office/drawing/2014/main" id="{C013455D-EE14-49FD-AEF7-38515A7B9F61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F488DE3-F7D9-401E-82C6-A2ADDED6992D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FEA7375E-7B5E-4529-A593-5656DC24F5C9}"/>
              </a:ext>
            </a:extLst>
          </p:cNvPr>
          <p:cNvGrpSpPr/>
          <p:nvPr/>
        </p:nvGrpSpPr>
        <p:grpSpPr>
          <a:xfrm>
            <a:off x="2640854" y="932329"/>
            <a:ext cx="350963" cy="254332"/>
            <a:chOff x="378166" y="239653"/>
            <a:chExt cx="350963" cy="254332"/>
          </a:xfrm>
        </p:grpSpPr>
        <p:sp>
          <p:nvSpPr>
            <p:cNvPr id="60" name="타원 59">
              <a:extLst>
                <a:ext uri="{FF2B5EF4-FFF2-40B4-BE49-F238E27FC236}">
                  <a16:creationId xmlns:a16="http://schemas.microsoft.com/office/drawing/2014/main" id="{22795CE0-22EA-4B22-B509-9A5962B8C72B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BFF9717-7B9E-48C8-AB79-A3D5EA4297ED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BCD6495F-D897-4C4E-92A3-050AD6D36AC9}"/>
              </a:ext>
            </a:extLst>
          </p:cNvPr>
          <p:cNvGrpSpPr/>
          <p:nvPr/>
        </p:nvGrpSpPr>
        <p:grpSpPr>
          <a:xfrm>
            <a:off x="4556105" y="862825"/>
            <a:ext cx="1657858" cy="379178"/>
            <a:chOff x="5301742" y="863811"/>
            <a:chExt cx="1657858" cy="379178"/>
          </a:xfrm>
        </p:grpSpPr>
        <p:sp>
          <p:nvSpPr>
            <p:cNvPr id="54" name="사각형: 둥근 모서리 53">
              <a:extLst>
                <a:ext uri="{FF2B5EF4-FFF2-40B4-BE49-F238E27FC236}">
                  <a16:creationId xmlns:a16="http://schemas.microsoft.com/office/drawing/2014/main" id="{69D44DC6-0B96-4DD5-AEFB-63CD6D1F93D6}"/>
                </a:ext>
              </a:extLst>
            </p:cNvPr>
            <p:cNvSpPr/>
            <p:nvPr/>
          </p:nvSpPr>
          <p:spPr>
            <a:xfrm>
              <a:off x="5602928" y="863811"/>
              <a:ext cx="1080000" cy="379178"/>
            </a:xfrm>
            <a:prstGeom prst="roundRect">
              <a:avLst/>
            </a:prstGeom>
            <a:solidFill>
              <a:srgbClr val="DEE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2E24340-5894-4CE4-9BF9-5C782D33414F}"/>
                </a:ext>
              </a:extLst>
            </p:cNvPr>
            <p:cNvSpPr txBox="1"/>
            <p:nvPr/>
          </p:nvSpPr>
          <p:spPr>
            <a:xfrm>
              <a:off x="5301742" y="892243"/>
              <a:ext cx="165785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500" b="1" dirty="0"/>
                <a:t>말뚝 선택</a:t>
              </a:r>
            </a:p>
          </p:txBody>
        </p: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0EB1E27B-D541-4F71-BB2D-38187562A35E}"/>
                </a:ext>
              </a:extLst>
            </p:cNvPr>
            <p:cNvGrpSpPr/>
            <p:nvPr/>
          </p:nvGrpSpPr>
          <p:grpSpPr>
            <a:xfrm>
              <a:off x="5309198" y="917184"/>
              <a:ext cx="350963" cy="254332"/>
              <a:chOff x="378166" y="239653"/>
              <a:chExt cx="350963" cy="254332"/>
            </a:xfrm>
          </p:grpSpPr>
          <p:sp>
            <p:nvSpPr>
              <p:cNvPr id="63" name="타원 62">
                <a:extLst>
                  <a:ext uri="{FF2B5EF4-FFF2-40B4-BE49-F238E27FC236}">
                    <a16:creationId xmlns:a16="http://schemas.microsoft.com/office/drawing/2014/main" id="{3434D1A5-A55A-4C8C-8133-874A3982F75A}"/>
                  </a:ext>
                </a:extLst>
              </p:cNvPr>
              <p:cNvSpPr/>
              <p:nvPr/>
            </p:nvSpPr>
            <p:spPr>
              <a:xfrm>
                <a:off x="408927" y="240291"/>
                <a:ext cx="253613" cy="253694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1828ABED-4A0F-4588-9ED4-9E3B8FCB2EF2}"/>
                  </a:ext>
                </a:extLst>
              </p:cNvPr>
              <p:cNvSpPr txBox="1"/>
              <p:nvPr/>
            </p:nvSpPr>
            <p:spPr>
              <a:xfrm>
                <a:off x="378166" y="239653"/>
                <a:ext cx="3509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b="1" dirty="0">
                    <a:solidFill>
                      <a:schemeClr val="bg1"/>
                    </a:solidFill>
                  </a:rPr>
                  <a:t>03</a:t>
                </a:r>
                <a:endParaRPr lang="ko-KR" altLang="en-US" sz="10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4AC92876-F7DE-4CC7-8EA1-6D89A7DFA6A4}"/>
              </a:ext>
            </a:extLst>
          </p:cNvPr>
          <p:cNvGrpSpPr/>
          <p:nvPr/>
        </p:nvGrpSpPr>
        <p:grpSpPr>
          <a:xfrm>
            <a:off x="99306" y="1595523"/>
            <a:ext cx="867570" cy="548945"/>
            <a:chOff x="99306" y="1595523"/>
            <a:chExt cx="867570" cy="548945"/>
          </a:xfrm>
        </p:grpSpPr>
        <p:sp>
          <p:nvSpPr>
            <p:cNvPr id="66" name="사각형: 둥근 모서리 65">
              <a:extLst>
                <a:ext uri="{FF2B5EF4-FFF2-40B4-BE49-F238E27FC236}">
                  <a16:creationId xmlns:a16="http://schemas.microsoft.com/office/drawing/2014/main" id="{C07A3628-63E9-4853-9570-5A4E9B049CD5}"/>
                </a:ext>
              </a:extLst>
            </p:cNvPr>
            <p:cNvSpPr/>
            <p:nvPr/>
          </p:nvSpPr>
          <p:spPr>
            <a:xfrm>
              <a:off x="218724" y="1596592"/>
              <a:ext cx="603333" cy="547876"/>
            </a:xfrm>
            <a:prstGeom prst="roundRect">
              <a:avLst/>
            </a:prstGeom>
            <a:solidFill>
              <a:srgbClr val="3B38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CA655D1-30EE-49CC-B6FD-0FC2E719C53C}"/>
                </a:ext>
              </a:extLst>
            </p:cNvPr>
            <p:cNvSpPr txBox="1"/>
            <p:nvPr/>
          </p:nvSpPr>
          <p:spPr>
            <a:xfrm>
              <a:off x="99306" y="1595523"/>
              <a:ext cx="867570" cy="524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000" b="1" spc="300" dirty="0">
                  <a:solidFill>
                    <a:schemeClr val="bg1"/>
                  </a:solidFill>
                </a:rPr>
                <a:t>제어   </a:t>
              </a:r>
              <a:endParaRPr lang="en-US" altLang="ko-KR" sz="1000" b="1" spc="300" dirty="0">
                <a:solidFill>
                  <a:schemeClr val="bg1"/>
                </a:solidFill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000" b="1" spc="300" dirty="0">
                  <a:solidFill>
                    <a:schemeClr val="bg1"/>
                  </a:solidFill>
                </a:rPr>
                <a:t>시스템</a:t>
              </a: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CDBEC9B0-12D7-4949-8DC8-416BE4C65BC9}"/>
              </a:ext>
            </a:extLst>
          </p:cNvPr>
          <p:cNvGrpSpPr/>
          <p:nvPr/>
        </p:nvGrpSpPr>
        <p:grpSpPr>
          <a:xfrm>
            <a:off x="6493142" y="837126"/>
            <a:ext cx="1657858" cy="379178"/>
            <a:chOff x="5301742" y="863811"/>
            <a:chExt cx="1657858" cy="379178"/>
          </a:xfrm>
        </p:grpSpPr>
        <p:sp>
          <p:nvSpPr>
            <p:cNvPr id="71" name="사각형: 둥근 모서리 70">
              <a:extLst>
                <a:ext uri="{FF2B5EF4-FFF2-40B4-BE49-F238E27FC236}">
                  <a16:creationId xmlns:a16="http://schemas.microsoft.com/office/drawing/2014/main" id="{1DEEE27C-E797-40E5-A9BD-046EF501CF43}"/>
                </a:ext>
              </a:extLst>
            </p:cNvPr>
            <p:cNvSpPr/>
            <p:nvPr/>
          </p:nvSpPr>
          <p:spPr>
            <a:xfrm>
              <a:off x="5602928" y="863811"/>
              <a:ext cx="1080000" cy="379178"/>
            </a:xfrm>
            <a:prstGeom prst="roundRect">
              <a:avLst/>
            </a:prstGeom>
            <a:solidFill>
              <a:srgbClr val="DEE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75D57BDF-034C-4E24-9179-9FD101EEBC94}"/>
                </a:ext>
              </a:extLst>
            </p:cNvPr>
            <p:cNvSpPr txBox="1"/>
            <p:nvPr/>
          </p:nvSpPr>
          <p:spPr>
            <a:xfrm>
              <a:off x="5301742" y="892243"/>
              <a:ext cx="165785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500" b="1" dirty="0"/>
                <a:t>작업 추가</a:t>
              </a:r>
            </a:p>
          </p:txBody>
        </p:sp>
        <p:grpSp>
          <p:nvGrpSpPr>
            <p:cNvPr id="73" name="그룹 72">
              <a:extLst>
                <a:ext uri="{FF2B5EF4-FFF2-40B4-BE49-F238E27FC236}">
                  <a16:creationId xmlns:a16="http://schemas.microsoft.com/office/drawing/2014/main" id="{26A52E8B-15F2-4666-8C71-95E6A7F0F9A8}"/>
                </a:ext>
              </a:extLst>
            </p:cNvPr>
            <p:cNvGrpSpPr/>
            <p:nvPr/>
          </p:nvGrpSpPr>
          <p:grpSpPr>
            <a:xfrm>
              <a:off x="5309198" y="917184"/>
              <a:ext cx="350963" cy="254332"/>
              <a:chOff x="378166" y="239653"/>
              <a:chExt cx="350963" cy="254332"/>
            </a:xfrm>
          </p:grpSpPr>
          <p:sp>
            <p:nvSpPr>
              <p:cNvPr id="74" name="타원 73">
                <a:extLst>
                  <a:ext uri="{FF2B5EF4-FFF2-40B4-BE49-F238E27FC236}">
                    <a16:creationId xmlns:a16="http://schemas.microsoft.com/office/drawing/2014/main" id="{9E03DCFE-6B10-4C80-B9C8-35FFE4D4FD56}"/>
                  </a:ext>
                </a:extLst>
              </p:cNvPr>
              <p:cNvSpPr/>
              <p:nvPr/>
            </p:nvSpPr>
            <p:spPr>
              <a:xfrm>
                <a:off x="408927" y="240291"/>
                <a:ext cx="253613" cy="253694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52A1F26A-C267-4469-9E65-EB12FBED9ACF}"/>
                  </a:ext>
                </a:extLst>
              </p:cNvPr>
              <p:cNvSpPr txBox="1"/>
              <p:nvPr/>
            </p:nvSpPr>
            <p:spPr>
              <a:xfrm>
                <a:off x="378166" y="239653"/>
                <a:ext cx="3509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b="1" dirty="0">
                    <a:solidFill>
                      <a:schemeClr val="bg1"/>
                    </a:solidFill>
                  </a:rPr>
                  <a:t>04</a:t>
                </a:r>
                <a:endParaRPr lang="ko-KR" altLang="en-US" sz="1000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84" name="사각형: 잘린 대각선 방향 모서리 83">
            <a:extLst>
              <a:ext uri="{FF2B5EF4-FFF2-40B4-BE49-F238E27FC236}">
                <a16:creationId xmlns:a16="http://schemas.microsoft.com/office/drawing/2014/main" id="{7F8C61D9-980C-473D-A1F4-04D09B73DB6D}"/>
              </a:ext>
            </a:extLst>
          </p:cNvPr>
          <p:cNvSpPr/>
          <p:nvPr/>
        </p:nvSpPr>
        <p:spPr>
          <a:xfrm>
            <a:off x="9197885" y="1275754"/>
            <a:ext cx="1490399" cy="180049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추가 작업 오류 방지</a:t>
            </a:r>
          </a:p>
        </p:txBody>
      </p:sp>
      <p:sp>
        <p:nvSpPr>
          <p:cNvPr id="68" name="사각형: 잘린 대각선 방향 모서리 67">
            <a:extLst>
              <a:ext uri="{FF2B5EF4-FFF2-40B4-BE49-F238E27FC236}">
                <a16:creationId xmlns:a16="http://schemas.microsoft.com/office/drawing/2014/main" id="{D292A90F-D6D5-4BDA-B51E-CFB5186CE6EB}"/>
              </a:ext>
            </a:extLst>
          </p:cNvPr>
          <p:cNvSpPr/>
          <p:nvPr/>
        </p:nvSpPr>
        <p:spPr>
          <a:xfrm>
            <a:off x="6597445" y="1307278"/>
            <a:ext cx="1490399" cy="180049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초기 작업 </a:t>
            </a: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1C9ADDF5-F6F3-4173-9DF8-5D2FD8662E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7877" y="1526943"/>
            <a:ext cx="1590597" cy="335792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5B30F2A2-9228-40AA-AC13-1FE17CA425D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474" y="1526944"/>
            <a:ext cx="1587571" cy="335153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83" name="직사각형 82">
            <a:extLst>
              <a:ext uri="{FF2B5EF4-FFF2-40B4-BE49-F238E27FC236}">
                <a16:creationId xmlns:a16="http://schemas.microsoft.com/office/drawing/2014/main" id="{946CC162-1D65-41D7-BA53-16CCB022940A}"/>
              </a:ext>
            </a:extLst>
          </p:cNvPr>
          <p:cNvSpPr/>
          <p:nvPr/>
        </p:nvSpPr>
        <p:spPr>
          <a:xfrm>
            <a:off x="8354160" y="1520553"/>
            <a:ext cx="3177850" cy="335792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02140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사각형: 둥근 모서리 109">
            <a:extLst>
              <a:ext uri="{FF2B5EF4-FFF2-40B4-BE49-F238E27FC236}">
                <a16:creationId xmlns:a16="http://schemas.microsoft.com/office/drawing/2014/main" id="{084B99ED-AC0E-4DFA-A791-C8A24EA108B5}"/>
              </a:ext>
            </a:extLst>
          </p:cNvPr>
          <p:cNvSpPr/>
          <p:nvPr/>
        </p:nvSpPr>
        <p:spPr>
          <a:xfrm>
            <a:off x="203233" y="144552"/>
            <a:ext cx="3873467" cy="307714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제어 </a:t>
            </a:r>
            <a:r>
              <a:rPr lang="en-US" altLang="ko-KR" sz="1400" b="1" dirty="0">
                <a:solidFill>
                  <a:schemeClr val="bg1"/>
                </a:solidFill>
              </a:rPr>
              <a:t>&amp; </a:t>
            </a:r>
            <a:r>
              <a:rPr lang="ko-KR" altLang="en-US" sz="1400" b="1" dirty="0">
                <a:solidFill>
                  <a:schemeClr val="bg1"/>
                </a:solidFill>
              </a:rPr>
              <a:t>촬영 시스템 어플리케이션 연동 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cxnSp>
        <p:nvCxnSpPr>
          <p:cNvPr id="170" name="직선 화살표 연결선 169">
            <a:extLst>
              <a:ext uri="{FF2B5EF4-FFF2-40B4-BE49-F238E27FC236}">
                <a16:creationId xmlns:a16="http://schemas.microsoft.com/office/drawing/2014/main" id="{D90C5AD6-847E-4457-B6DA-2DBDF1AD4AA6}"/>
              </a:ext>
            </a:extLst>
          </p:cNvPr>
          <p:cNvCxnSpPr>
            <a:cxnSpLocks/>
          </p:cNvCxnSpPr>
          <p:nvPr/>
        </p:nvCxnSpPr>
        <p:spPr>
          <a:xfrm flipV="1">
            <a:off x="203232" y="1041515"/>
            <a:ext cx="6921468" cy="1770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391CC667-0185-43B4-822B-88D1E5768990}"/>
              </a:ext>
            </a:extLst>
          </p:cNvPr>
          <p:cNvSpPr txBox="1"/>
          <p:nvPr/>
        </p:nvSpPr>
        <p:spPr>
          <a:xfrm>
            <a:off x="7450033" y="833374"/>
            <a:ext cx="44219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0070C0"/>
                </a:solidFill>
              </a:rPr>
              <a:t>(2) – </a:t>
            </a:r>
            <a:r>
              <a:rPr lang="ko-KR" altLang="en-US" sz="2000" b="1" dirty="0">
                <a:solidFill>
                  <a:srgbClr val="0070C0"/>
                </a:solidFill>
              </a:rPr>
              <a:t>제어시스템 </a:t>
            </a:r>
            <a:r>
              <a:rPr lang="en-US" altLang="ko-KR" sz="2000" b="1" dirty="0">
                <a:solidFill>
                  <a:srgbClr val="0070C0"/>
                </a:solidFill>
              </a:rPr>
              <a:t>&amp; </a:t>
            </a:r>
            <a:r>
              <a:rPr lang="ko-KR" altLang="en-US" sz="2000" b="1" dirty="0">
                <a:solidFill>
                  <a:srgbClr val="0070C0"/>
                </a:solidFill>
              </a:rPr>
              <a:t>촬영시스템 연결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C2B7654-C6A2-4364-A440-49079D654D43}"/>
              </a:ext>
            </a:extLst>
          </p:cNvPr>
          <p:cNvSpPr/>
          <p:nvPr/>
        </p:nvSpPr>
        <p:spPr>
          <a:xfrm>
            <a:off x="-160022" y="6858000"/>
            <a:ext cx="12192000" cy="6739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pic>
        <p:nvPicPr>
          <p:cNvPr id="47" name="그림 46">
            <a:extLst>
              <a:ext uri="{FF2B5EF4-FFF2-40B4-BE49-F238E27FC236}">
                <a16:creationId xmlns:a16="http://schemas.microsoft.com/office/drawing/2014/main" id="{53FEB295-42A7-4122-9641-95E0CEE551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5807" y="4409969"/>
            <a:ext cx="1080000" cy="228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48" name="그림 47">
            <a:extLst>
              <a:ext uri="{FF2B5EF4-FFF2-40B4-BE49-F238E27FC236}">
                <a16:creationId xmlns:a16="http://schemas.microsoft.com/office/drawing/2014/main" id="{7BA5EE63-6876-4F39-851A-005A41AC21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9028" y="1588276"/>
            <a:ext cx="1080000" cy="240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49" name="그림 48">
            <a:extLst>
              <a:ext uri="{FF2B5EF4-FFF2-40B4-BE49-F238E27FC236}">
                <a16:creationId xmlns:a16="http://schemas.microsoft.com/office/drawing/2014/main" id="{A48965BB-125C-47E0-8961-ED5DAD6980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30" y="1613502"/>
            <a:ext cx="1080000" cy="240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525BBA9F-0263-4E44-8355-9628D42EDAFA}"/>
              </a:ext>
            </a:extLst>
          </p:cNvPr>
          <p:cNvSpPr/>
          <p:nvPr/>
        </p:nvSpPr>
        <p:spPr>
          <a:xfrm>
            <a:off x="948769" y="888049"/>
            <a:ext cx="1090221" cy="362248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4" name="그림 53">
            <a:extLst>
              <a:ext uri="{FF2B5EF4-FFF2-40B4-BE49-F238E27FC236}">
                <a16:creationId xmlns:a16="http://schemas.microsoft.com/office/drawing/2014/main" id="{EFFC4CF7-0FDE-4B18-8746-D57F788421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5807" y="1613501"/>
            <a:ext cx="1080000" cy="2400001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ADBD274-B67B-437A-9699-E810C163AF05}"/>
              </a:ext>
            </a:extLst>
          </p:cNvPr>
          <p:cNvSpPr txBox="1"/>
          <p:nvPr/>
        </p:nvSpPr>
        <p:spPr>
          <a:xfrm>
            <a:off x="836012" y="924340"/>
            <a:ext cx="12593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b="1" dirty="0"/>
              <a:t>연결 전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F217755-952F-420D-930F-A982BAEDCF8E}"/>
              </a:ext>
            </a:extLst>
          </p:cNvPr>
          <p:cNvSpPr/>
          <p:nvPr/>
        </p:nvSpPr>
        <p:spPr>
          <a:xfrm>
            <a:off x="1203401" y="2619583"/>
            <a:ext cx="616094" cy="83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FE9C1FB9-E081-4F14-A114-A0409B7E3BDF}"/>
              </a:ext>
            </a:extLst>
          </p:cNvPr>
          <p:cNvSpPr/>
          <p:nvPr/>
        </p:nvSpPr>
        <p:spPr>
          <a:xfrm>
            <a:off x="1004333" y="2783700"/>
            <a:ext cx="989567" cy="16557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C3849910-EA07-47D6-AB46-222D8CC3698F}"/>
              </a:ext>
            </a:extLst>
          </p:cNvPr>
          <p:cNvSpPr/>
          <p:nvPr/>
        </p:nvSpPr>
        <p:spPr>
          <a:xfrm>
            <a:off x="1010746" y="2585458"/>
            <a:ext cx="989567" cy="16557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사각형: 잘린 대각선 방향 모서리 67">
            <a:extLst>
              <a:ext uri="{FF2B5EF4-FFF2-40B4-BE49-F238E27FC236}">
                <a16:creationId xmlns:a16="http://schemas.microsoft.com/office/drawing/2014/main" id="{D8D52B04-CE13-4BEF-B29B-5A238C24EEAA}"/>
              </a:ext>
            </a:extLst>
          </p:cNvPr>
          <p:cNvSpPr/>
          <p:nvPr/>
        </p:nvSpPr>
        <p:spPr>
          <a:xfrm>
            <a:off x="2231620" y="2415616"/>
            <a:ext cx="819022" cy="183856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직접 입력</a:t>
            </a:r>
          </a:p>
        </p:txBody>
      </p:sp>
      <p:sp>
        <p:nvSpPr>
          <p:cNvPr id="84" name="사각형: 둥근 모서리 83">
            <a:extLst>
              <a:ext uri="{FF2B5EF4-FFF2-40B4-BE49-F238E27FC236}">
                <a16:creationId xmlns:a16="http://schemas.microsoft.com/office/drawing/2014/main" id="{7B0045E5-9C14-4A88-9043-FCF864DF87A2}"/>
              </a:ext>
            </a:extLst>
          </p:cNvPr>
          <p:cNvSpPr/>
          <p:nvPr/>
        </p:nvSpPr>
        <p:spPr>
          <a:xfrm>
            <a:off x="3015000" y="886695"/>
            <a:ext cx="1817678" cy="395617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8587DB0-A551-4095-B6F4-D39D906BC8BD}"/>
              </a:ext>
            </a:extLst>
          </p:cNvPr>
          <p:cNvSpPr txBox="1"/>
          <p:nvPr/>
        </p:nvSpPr>
        <p:spPr>
          <a:xfrm>
            <a:off x="2980095" y="924913"/>
            <a:ext cx="182032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b="1" dirty="0"/>
              <a:t>장비고유번호 입력</a:t>
            </a:r>
          </a:p>
        </p:txBody>
      </p:sp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8C4BF6C7-0DE8-47DE-9297-5B560170061B}"/>
              </a:ext>
            </a:extLst>
          </p:cNvPr>
          <p:cNvSpPr/>
          <p:nvPr/>
        </p:nvSpPr>
        <p:spPr>
          <a:xfrm>
            <a:off x="5602928" y="863811"/>
            <a:ext cx="1080000" cy="379178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B9383CE-6415-4AA0-BDA8-9E5B626B6AB2}"/>
              </a:ext>
            </a:extLst>
          </p:cNvPr>
          <p:cNvSpPr txBox="1"/>
          <p:nvPr/>
        </p:nvSpPr>
        <p:spPr>
          <a:xfrm>
            <a:off x="5301742" y="892243"/>
            <a:ext cx="165785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b="1" dirty="0"/>
              <a:t>연결 완료</a:t>
            </a:r>
          </a:p>
        </p:txBody>
      </p:sp>
      <p:cxnSp>
        <p:nvCxnSpPr>
          <p:cNvPr id="88" name="직선 화살표 연결선 87">
            <a:extLst>
              <a:ext uri="{FF2B5EF4-FFF2-40B4-BE49-F238E27FC236}">
                <a16:creationId xmlns:a16="http://schemas.microsoft.com/office/drawing/2014/main" id="{19F8C09F-3437-4DA8-869D-BE47FD60E773}"/>
              </a:ext>
            </a:extLst>
          </p:cNvPr>
          <p:cNvCxnSpPr>
            <a:cxnSpLocks/>
          </p:cNvCxnSpPr>
          <p:nvPr/>
        </p:nvCxnSpPr>
        <p:spPr>
          <a:xfrm flipV="1">
            <a:off x="1993900" y="2492641"/>
            <a:ext cx="198917" cy="18686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화살표 연결선 88">
            <a:extLst>
              <a:ext uri="{FF2B5EF4-FFF2-40B4-BE49-F238E27FC236}">
                <a16:creationId xmlns:a16="http://schemas.microsoft.com/office/drawing/2014/main" id="{E5C24546-632D-4F46-A57C-96BF39DFF148}"/>
              </a:ext>
            </a:extLst>
          </p:cNvPr>
          <p:cNvCxnSpPr>
            <a:cxnSpLocks/>
          </p:cNvCxnSpPr>
          <p:nvPr/>
        </p:nvCxnSpPr>
        <p:spPr>
          <a:xfrm>
            <a:off x="1985916" y="2864818"/>
            <a:ext cx="1265284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사각형: 잘린 대각선 방향 모서리 91">
            <a:extLst>
              <a:ext uri="{FF2B5EF4-FFF2-40B4-BE49-F238E27FC236}">
                <a16:creationId xmlns:a16="http://schemas.microsoft.com/office/drawing/2014/main" id="{505B3F22-0C2B-4E2F-A918-6BF84A130D1E}"/>
              </a:ext>
            </a:extLst>
          </p:cNvPr>
          <p:cNvSpPr/>
          <p:nvPr/>
        </p:nvSpPr>
        <p:spPr>
          <a:xfrm>
            <a:off x="2234409" y="2769719"/>
            <a:ext cx="805771" cy="183856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QR</a:t>
            </a:r>
            <a:r>
              <a:rPr lang="ko-KR" altLang="en-US" sz="1000" b="1" dirty="0">
                <a:solidFill>
                  <a:schemeClr val="bg1"/>
                </a:solidFill>
              </a:rPr>
              <a:t> 촬영</a:t>
            </a:r>
          </a:p>
        </p:txBody>
      </p: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C4D35D14-EB6B-48FD-AEE9-1B60676C9CD0}"/>
              </a:ext>
            </a:extLst>
          </p:cNvPr>
          <p:cNvGrpSpPr/>
          <p:nvPr/>
        </p:nvGrpSpPr>
        <p:grpSpPr>
          <a:xfrm>
            <a:off x="671603" y="946243"/>
            <a:ext cx="350963" cy="254332"/>
            <a:chOff x="378166" y="239653"/>
            <a:chExt cx="350963" cy="254332"/>
          </a:xfrm>
        </p:grpSpPr>
        <p:sp>
          <p:nvSpPr>
            <p:cNvPr id="95" name="타원 94">
              <a:extLst>
                <a:ext uri="{FF2B5EF4-FFF2-40B4-BE49-F238E27FC236}">
                  <a16:creationId xmlns:a16="http://schemas.microsoft.com/office/drawing/2014/main" id="{AB7825C0-CD14-4BA8-99E5-ED3972E374D8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F28FF8B1-3AF3-4967-9AB3-BED8C3BC37F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7" name="그룹 96">
            <a:extLst>
              <a:ext uri="{FF2B5EF4-FFF2-40B4-BE49-F238E27FC236}">
                <a16:creationId xmlns:a16="http://schemas.microsoft.com/office/drawing/2014/main" id="{91981BB2-F8FE-4F8D-B627-F7EC6D83BFFE}"/>
              </a:ext>
            </a:extLst>
          </p:cNvPr>
          <p:cNvGrpSpPr/>
          <p:nvPr/>
        </p:nvGrpSpPr>
        <p:grpSpPr>
          <a:xfrm>
            <a:off x="2729754" y="932329"/>
            <a:ext cx="350963" cy="254332"/>
            <a:chOff x="378166" y="239653"/>
            <a:chExt cx="350963" cy="254332"/>
          </a:xfrm>
        </p:grpSpPr>
        <p:sp>
          <p:nvSpPr>
            <p:cNvPr id="98" name="타원 97">
              <a:extLst>
                <a:ext uri="{FF2B5EF4-FFF2-40B4-BE49-F238E27FC236}">
                  <a16:creationId xmlns:a16="http://schemas.microsoft.com/office/drawing/2014/main" id="{2172B239-0611-4129-807D-5CC4C4114F24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CC75EAA0-A229-497F-B755-51435B4B5C49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1" name="그룹 100">
            <a:extLst>
              <a:ext uri="{FF2B5EF4-FFF2-40B4-BE49-F238E27FC236}">
                <a16:creationId xmlns:a16="http://schemas.microsoft.com/office/drawing/2014/main" id="{69059CCC-1B77-447B-A642-611C31095B44}"/>
              </a:ext>
            </a:extLst>
          </p:cNvPr>
          <p:cNvGrpSpPr/>
          <p:nvPr/>
        </p:nvGrpSpPr>
        <p:grpSpPr>
          <a:xfrm>
            <a:off x="7631856" y="1922841"/>
            <a:ext cx="350963" cy="254332"/>
            <a:chOff x="378166" y="239653"/>
            <a:chExt cx="350963" cy="254332"/>
          </a:xfrm>
        </p:grpSpPr>
        <p:sp>
          <p:nvSpPr>
            <p:cNvPr id="103" name="타원 102">
              <a:extLst>
                <a:ext uri="{FF2B5EF4-FFF2-40B4-BE49-F238E27FC236}">
                  <a16:creationId xmlns:a16="http://schemas.microsoft.com/office/drawing/2014/main" id="{1D0228D3-A729-4824-ACA9-3F57B16C0392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2AAC137-AD5D-491E-BF69-E15829BD9D63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6" name="TextBox 105">
            <a:extLst>
              <a:ext uri="{FF2B5EF4-FFF2-40B4-BE49-F238E27FC236}">
                <a16:creationId xmlns:a16="http://schemas.microsoft.com/office/drawing/2014/main" id="{FCECADCE-8868-4BA5-98FF-E319077F1698}"/>
              </a:ext>
            </a:extLst>
          </p:cNvPr>
          <p:cNvSpPr txBox="1"/>
          <p:nvPr/>
        </p:nvSpPr>
        <p:spPr>
          <a:xfrm>
            <a:off x="7979826" y="1858129"/>
            <a:ext cx="6139504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관리자 시스템과 촬영 시스템을 연동하기 위해서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촬영시스템에 표출된 장비 고유번호가 필요합니다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사용자는 장비 고유번호를 </a:t>
            </a:r>
            <a:r>
              <a:rPr lang="en-US" altLang="ko-KR" sz="1100" b="1" dirty="0">
                <a:solidFill>
                  <a:srgbClr val="333333"/>
                </a:solidFill>
              </a:rPr>
              <a:t>“</a:t>
            </a:r>
            <a:r>
              <a:rPr lang="ko-KR" altLang="en-US" sz="1100" b="1" dirty="0">
                <a:solidFill>
                  <a:srgbClr val="333333"/>
                </a:solidFill>
              </a:rPr>
              <a:t>직접 입력</a:t>
            </a:r>
            <a:r>
              <a:rPr lang="en-US" altLang="ko-KR" sz="1100" b="1" dirty="0">
                <a:solidFill>
                  <a:srgbClr val="333333"/>
                </a:solidFill>
              </a:rPr>
              <a:t>” </a:t>
            </a:r>
            <a:r>
              <a:rPr lang="ko-KR" altLang="en-US" sz="1100" b="1" dirty="0">
                <a:solidFill>
                  <a:srgbClr val="333333"/>
                </a:solidFill>
              </a:rPr>
              <a:t>하거나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“QR</a:t>
            </a:r>
            <a:r>
              <a:rPr lang="ko-KR" altLang="en-US" sz="1100" b="1" dirty="0">
                <a:solidFill>
                  <a:srgbClr val="333333"/>
                </a:solidFill>
              </a:rPr>
              <a:t>로 촬영하기</a:t>
            </a:r>
            <a:r>
              <a:rPr lang="en-US" altLang="ko-KR" sz="1100" b="1" dirty="0">
                <a:solidFill>
                  <a:srgbClr val="333333"/>
                </a:solidFill>
              </a:rPr>
              <a:t>” </a:t>
            </a:r>
            <a:r>
              <a:rPr lang="ko-KR" altLang="en-US" sz="1100" b="1" dirty="0">
                <a:solidFill>
                  <a:srgbClr val="333333"/>
                </a:solidFill>
              </a:rPr>
              <a:t>버튼을 통해 획득할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107" name="사각형: 둥근 모서리 106">
            <a:extLst>
              <a:ext uri="{FF2B5EF4-FFF2-40B4-BE49-F238E27FC236}">
                <a16:creationId xmlns:a16="http://schemas.microsoft.com/office/drawing/2014/main" id="{FE75007B-2025-4EE7-9D53-EA7446DB63A4}"/>
              </a:ext>
            </a:extLst>
          </p:cNvPr>
          <p:cNvSpPr/>
          <p:nvPr/>
        </p:nvSpPr>
        <p:spPr>
          <a:xfrm>
            <a:off x="3854048" y="5636744"/>
            <a:ext cx="403500" cy="16172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09" name="직선 화살표 연결선 108">
            <a:extLst>
              <a:ext uri="{FF2B5EF4-FFF2-40B4-BE49-F238E27FC236}">
                <a16:creationId xmlns:a16="http://schemas.microsoft.com/office/drawing/2014/main" id="{8AFC2389-913F-4711-B83C-309EDD720644}"/>
              </a:ext>
            </a:extLst>
          </p:cNvPr>
          <p:cNvCxnSpPr>
            <a:cxnSpLocks/>
          </p:cNvCxnSpPr>
          <p:nvPr/>
        </p:nvCxnSpPr>
        <p:spPr>
          <a:xfrm flipV="1">
            <a:off x="4223659" y="5358954"/>
            <a:ext cx="312700" cy="27131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사각형: 둥근 모서리 110">
            <a:extLst>
              <a:ext uri="{FF2B5EF4-FFF2-40B4-BE49-F238E27FC236}">
                <a16:creationId xmlns:a16="http://schemas.microsoft.com/office/drawing/2014/main" id="{92497672-69F2-4363-A6CC-A7002F98DFEE}"/>
              </a:ext>
            </a:extLst>
          </p:cNvPr>
          <p:cNvSpPr/>
          <p:nvPr/>
        </p:nvSpPr>
        <p:spPr>
          <a:xfrm>
            <a:off x="3523827" y="4973173"/>
            <a:ext cx="718625" cy="66209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2" name="직선 화살표 연결선 111">
            <a:extLst>
              <a:ext uri="{FF2B5EF4-FFF2-40B4-BE49-F238E27FC236}">
                <a16:creationId xmlns:a16="http://schemas.microsoft.com/office/drawing/2014/main" id="{A53F51C1-683E-4986-B1C0-2F0AA377F790}"/>
              </a:ext>
            </a:extLst>
          </p:cNvPr>
          <p:cNvCxnSpPr>
            <a:cxnSpLocks/>
            <a:stCxn id="111" idx="0"/>
            <a:endCxn id="54" idx="2"/>
          </p:cNvCxnSpPr>
          <p:nvPr/>
        </p:nvCxnSpPr>
        <p:spPr>
          <a:xfrm flipV="1">
            <a:off x="3883140" y="4013502"/>
            <a:ext cx="2667" cy="95967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사각형: 잘린 대각선 방향 모서리 115">
            <a:extLst>
              <a:ext uri="{FF2B5EF4-FFF2-40B4-BE49-F238E27FC236}">
                <a16:creationId xmlns:a16="http://schemas.microsoft.com/office/drawing/2014/main" id="{0BF78A48-A041-420B-8380-2CF60D2A577E}"/>
              </a:ext>
            </a:extLst>
          </p:cNvPr>
          <p:cNvSpPr/>
          <p:nvPr/>
        </p:nvSpPr>
        <p:spPr>
          <a:xfrm>
            <a:off x="3396119" y="4140157"/>
            <a:ext cx="1028370" cy="183856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QR</a:t>
            </a:r>
            <a:r>
              <a:rPr lang="ko-KR" altLang="en-US" sz="1000" b="1" dirty="0">
                <a:solidFill>
                  <a:schemeClr val="bg1"/>
                </a:solidFill>
              </a:rPr>
              <a:t> 촬영</a:t>
            </a:r>
          </a:p>
        </p:txBody>
      </p:sp>
      <p:grpSp>
        <p:nvGrpSpPr>
          <p:cNvPr id="119" name="그룹 118">
            <a:extLst>
              <a:ext uri="{FF2B5EF4-FFF2-40B4-BE49-F238E27FC236}">
                <a16:creationId xmlns:a16="http://schemas.microsoft.com/office/drawing/2014/main" id="{EA46B154-5CDF-42CE-8322-ED0148110F64}"/>
              </a:ext>
            </a:extLst>
          </p:cNvPr>
          <p:cNvGrpSpPr/>
          <p:nvPr/>
        </p:nvGrpSpPr>
        <p:grpSpPr>
          <a:xfrm>
            <a:off x="7608969" y="3459718"/>
            <a:ext cx="350963" cy="254332"/>
            <a:chOff x="378166" y="239653"/>
            <a:chExt cx="350963" cy="254332"/>
          </a:xfrm>
        </p:grpSpPr>
        <p:sp>
          <p:nvSpPr>
            <p:cNvPr id="120" name="타원 119">
              <a:extLst>
                <a:ext uri="{FF2B5EF4-FFF2-40B4-BE49-F238E27FC236}">
                  <a16:creationId xmlns:a16="http://schemas.microsoft.com/office/drawing/2014/main" id="{19835BB7-A92A-4F97-933B-1BDE28E5C3C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07CBA8AD-7831-42F3-95A7-789639EC1B9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705F3009-7CC1-4CCA-A36C-E789A452FCCD}"/>
              </a:ext>
            </a:extLst>
          </p:cNvPr>
          <p:cNvSpPr txBox="1"/>
          <p:nvPr/>
        </p:nvSpPr>
        <p:spPr>
          <a:xfrm>
            <a:off x="7979826" y="3389627"/>
            <a:ext cx="6139504" cy="1329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관리자 시스템에서 촬영 시스템에 표출된 장비 고유 번호를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입력합니다</a:t>
            </a:r>
            <a:r>
              <a:rPr lang="en-US" altLang="ko-KR" sz="1100" b="1" dirty="0">
                <a:solidFill>
                  <a:srgbClr val="333333"/>
                </a:solidFill>
              </a:rPr>
              <a:t>. </a:t>
            </a:r>
            <a:r>
              <a:rPr lang="ko-KR" altLang="en-US" sz="1100" b="1" dirty="0">
                <a:solidFill>
                  <a:srgbClr val="333333"/>
                </a:solidFill>
              </a:rPr>
              <a:t>장비 고유번호</a:t>
            </a:r>
            <a:r>
              <a:rPr lang="en-US" altLang="ko-KR" sz="1100" b="1" dirty="0">
                <a:solidFill>
                  <a:srgbClr val="333333"/>
                </a:solidFill>
              </a:rPr>
              <a:t> XXXX-XXX-XXX </a:t>
            </a:r>
            <a:r>
              <a:rPr lang="ko-KR" altLang="en-US" sz="1100" b="1" dirty="0">
                <a:solidFill>
                  <a:srgbClr val="333333"/>
                </a:solidFill>
              </a:rPr>
              <a:t>를 입력 칸에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직접 입력하거나</a:t>
            </a:r>
            <a:r>
              <a:rPr lang="en-US" altLang="ko-KR" sz="1100" b="1" dirty="0">
                <a:solidFill>
                  <a:srgbClr val="333333"/>
                </a:solidFill>
              </a:rPr>
              <a:t> QR</a:t>
            </a:r>
            <a:r>
              <a:rPr lang="ko-KR" altLang="en-US" sz="1100" b="1" dirty="0">
                <a:solidFill>
                  <a:srgbClr val="333333"/>
                </a:solidFill>
              </a:rPr>
              <a:t>을 촬영을 통해 획득하여 자동입력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</p:txBody>
      </p:sp>
      <p:grpSp>
        <p:nvGrpSpPr>
          <p:cNvPr id="158" name="그룹 157">
            <a:extLst>
              <a:ext uri="{FF2B5EF4-FFF2-40B4-BE49-F238E27FC236}">
                <a16:creationId xmlns:a16="http://schemas.microsoft.com/office/drawing/2014/main" id="{A6376144-E6E7-40F9-BDEC-33EB73C6172A}"/>
              </a:ext>
            </a:extLst>
          </p:cNvPr>
          <p:cNvGrpSpPr/>
          <p:nvPr/>
        </p:nvGrpSpPr>
        <p:grpSpPr>
          <a:xfrm>
            <a:off x="7608968" y="5225221"/>
            <a:ext cx="350963" cy="254332"/>
            <a:chOff x="378166" y="239653"/>
            <a:chExt cx="350963" cy="254332"/>
          </a:xfrm>
        </p:grpSpPr>
        <p:sp>
          <p:nvSpPr>
            <p:cNvPr id="159" name="타원 158">
              <a:extLst>
                <a:ext uri="{FF2B5EF4-FFF2-40B4-BE49-F238E27FC236}">
                  <a16:creationId xmlns:a16="http://schemas.microsoft.com/office/drawing/2014/main" id="{8ACD4D7B-8C48-472A-838C-490382D32380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D9861637-693D-4CA2-B65C-8C0773FF5756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1" name="TextBox 160">
            <a:extLst>
              <a:ext uri="{FF2B5EF4-FFF2-40B4-BE49-F238E27FC236}">
                <a16:creationId xmlns:a16="http://schemas.microsoft.com/office/drawing/2014/main" id="{397625EA-A7A3-4CB2-9E4C-E4B42C99DC1B}"/>
              </a:ext>
            </a:extLst>
          </p:cNvPr>
          <p:cNvSpPr txBox="1"/>
          <p:nvPr/>
        </p:nvSpPr>
        <p:spPr>
          <a:xfrm>
            <a:off x="7979826" y="5122942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연결이 정상 완료되면 두 시스템은 다음과 같은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세팅 준비 화면으로 이동합니다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grpSp>
        <p:nvGrpSpPr>
          <p:cNvPr id="162" name="그룹 161">
            <a:extLst>
              <a:ext uri="{FF2B5EF4-FFF2-40B4-BE49-F238E27FC236}">
                <a16:creationId xmlns:a16="http://schemas.microsoft.com/office/drawing/2014/main" id="{2F11344B-44F0-48DF-9E3A-7C118402D4AE}"/>
              </a:ext>
            </a:extLst>
          </p:cNvPr>
          <p:cNvGrpSpPr/>
          <p:nvPr/>
        </p:nvGrpSpPr>
        <p:grpSpPr>
          <a:xfrm>
            <a:off x="5309198" y="917184"/>
            <a:ext cx="350963" cy="254332"/>
            <a:chOff x="378166" y="239653"/>
            <a:chExt cx="350963" cy="254332"/>
          </a:xfrm>
        </p:grpSpPr>
        <p:sp>
          <p:nvSpPr>
            <p:cNvPr id="163" name="타원 162">
              <a:extLst>
                <a:ext uri="{FF2B5EF4-FFF2-40B4-BE49-F238E27FC236}">
                  <a16:creationId xmlns:a16="http://schemas.microsoft.com/office/drawing/2014/main" id="{885F83C9-62B1-4DF6-B964-18D4934990B7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ED3DC9A5-B512-4831-A94B-086B037530B7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71" name="그림 170">
            <a:extLst>
              <a:ext uri="{FF2B5EF4-FFF2-40B4-BE49-F238E27FC236}">
                <a16:creationId xmlns:a16="http://schemas.microsoft.com/office/drawing/2014/main" id="{80933079-F3DC-4456-9E04-B44559A557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76487" y="4415489"/>
            <a:ext cx="1080000" cy="2281690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172" name="사각형: 잘린 대각선 방향 모서리 171">
            <a:extLst>
              <a:ext uri="{FF2B5EF4-FFF2-40B4-BE49-F238E27FC236}">
                <a16:creationId xmlns:a16="http://schemas.microsoft.com/office/drawing/2014/main" id="{34A0B0CE-97B2-4416-BE24-38B2C9CCF4DD}"/>
              </a:ext>
            </a:extLst>
          </p:cNvPr>
          <p:cNvSpPr/>
          <p:nvPr/>
        </p:nvSpPr>
        <p:spPr>
          <a:xfrm>
            <a:off x="4573066" y="5286999"/>
            <a:ext cx="819022" cy="183856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직접 입력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EA387FA1-9CFF-4ACD-A5C1-0E3F59FAB95E}"/>
              </a:ext>
            </a:extLst>
          </p:cNvPr>
          <p:cNvSpPr txBox="1"/>
          <p:nvPr/>
        </p:nvSpPr>
        <p:spPr>
          <a:xfrm>
            <a:off x="187002" y="4368268"/>
            <a:ext cx="415498" cy="159218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ko-KR" altLang="en-US" sz="1500" b="1" dirty="0">
                <a:solidFill>
                  <a:schemeClr val="bg1"/>
                </a:solidFill>
              </a:rPr>
              <a:t>측정 시스템</a:t>
            </a: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0758AA4E-0372-4001-B595-8EDF140CED10}"/>
              </a:ext>
            </a:extLst>
          </p:cNvPr>
          <p:cNvGrpSpPr/>
          <p:nvPr/>
        </p:nvGrpSpPr>
        <p:grpSpPr>
          <a:xfrm>
            <a:off x="99306" y="1595523"/>
            <a:ext cx="867570" cy="548945"/>
            <a:chOff x="99306" y="1595523"/>
            <a:chExt cx="867570" cy="548945"/>
          </a:xfrm>
        </p:grpSpPr>
        <p:sp>
          <p:nvSpPr>
            <p:cNvPr id="181" name="사각형: 둥근 모서리 180">
              <a:extLst>
                <a:ext uri="{FF2B5EF4-FFF2-40B4-BE49-F238E27FC236}">
                  <a16:creationId xmlns:a16="http://schemas.microsoft.com/office/drawing/2014/main" id="{7F867704-7D4C-4BFB-B33F-CEAE25F519C4}"/>
                </a:ext>
              </a:extLst>
            </p:cNvPr>
            <p:cNvSpPr/>
            <p:nvPr/>
          </p:nvSpPr>
          <p:spPr>
            <a:xfrm>
              <a:off x="218724" y="1596592"/>
              <a:ext cx="603333" cy="547876"/>
            </a:xfrm>
            <a:prstGeom prst="roundRect">
              <a:avLst/>
            </a:prstGeom>
            <a:solidFill>
              <a:srgbClr val="3B38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1A5254BE-D5D5-4B91-AA14-AA8CFD4B8C0D}"/>
                </a:ext>
              </a:extLst>
            </p:cNvPr>
            <p:cNvSpPr txBox="1"/>
            <p:nvPr/>
          </p:nvSpPr>
          <p:spPr>
            <a:xfrm>
              <a:off x="99306" y="1595523"/>
              <a:ext cx="867570" cy="524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000" b="1" spc="300" dirty="0">
                  <a:solidFill>
                    <a:schemeClr val="bg1"/>
                  </a:solidFill>
                </a:rPr>
                <a:t>제어   </a:t>
              </a:r>
              <a:endParaRPr lang="en-US" altLang="ko-KR" sz="1000" b="1" spc="300" dirty="0">
                <a:solidFill>
                  <a:schemeClr val="bg1"/>
                </a:solidFill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000" b="1" spc="300" dirty="0">
                  <a:solidFill>
                    <a:schemeClr val="bg1"/>
                  </a:solidFill>
                </a:rPr>
                <a:t>시스템</a:t>
              </a:r>
            </a:p>
          </p:txBody>
        </p:sp>
      </p:grpSp>
      <p:grpSp>
        <p:nvGrpSpPr>
          <p:cNvPr id="192" name="그룹 191">
            <a:extLst>
              <a:ext uri="{FF2B5EF4-FFF2-40B4-BE49-F238E27FC236}">
                <a16:creationId xmlns:a16="http://schemas.microsoft.com/office/drawing/2014/main" id="{B91ECF8F-99C7-446B-B05F-521BE23E7D8E}"/>
              </a:ext>
            </a:extLst>
          </p:cNvPr>
          <p:cNvGrpSpPr/>
          <p:nvPr/>
        </p:nvGrpSpPr>
        <p:grpSpPr>
          <a:xfrm>
            <a:off x="97960" y="4401998"/>
            <a:ext cx="867570" cy="548945"/>
            <a:chOff x="99306" y="1595523"/>
            <a:chExt cx="867570" cy="548945"/>
          </a:xfrm>
        </p:grpSpPr>
        <p:sp>
          <p:nvSpPr>
            <p:cNvPr id="193" name="사각형: 둥근 모서리 192">
              <a:extLst>
                <a:ext uri="{FF2B5EF4-FFF2-40B4-BE49-F238E27FC236}">
                  <a16:creationId xmlns:a16="http://schemas.microsoft.com/office/drawing/2014/main" id="{397ED48D-287C-4153-A45B-0E3A2BF9A8DE}"/>
                </a:ext>
              </a:extLst>
            </p:cNvPr>
            <p:cNvSpPr/>
            <p:nvPr/>
          </p:nvSpPr>
          <p:spPr>
            <a:xfrm>
              <a:off x="218724" y="1596592"/>
              <a:ext cx="603333" cy="547876"/>
            </a:xfrm>
            <a:prstGeom prst="roundRect">
              <a:avLst/>
            </a:prstGeom>
            <a:solidFill>
              <a:srgbClr val="3B38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3EA556D8-0C78-4591-9172-79CB6E4A2CB7}"/>
                </a:ext>
              </a:extLst>
            </p:cNvPr>
            <p:cNvSpPr txBox="1"/>
            <p:nvPr/>
          </p:nvSpPr>
          <p:spPr>
            <a:xfrm>
              <a:off x="99306" y="1595523"/>
              <a:ext cx="867570" cy="524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000" b="1" spc="300" dirty="0">
                  <a:solidFill>
                    <a:schemeClr val="bg1"/>
                  </a:solidFill>
                </a:rPr>
                <a:t>촬영   </a:t>
              </a:r>
              <a:endParaRPr lang="en-US" altLang="ko-KR" sz="1000" b="1" spc="300" dirty="0">
                <a:solidFill>
                  <a:schemeClr val="bg1"/>
                </a:solidFill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000" b="1" spc="300" dirty="0">
                  <a:solidFill>
                    <a:schemeClr val="bg1"/>
                  </a:solidFill>
                </a:rPr>
                <a:t>시스템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38867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사각형: 둥근 모서리 103">
            <a:extLst>
              <a:ext uri="{FF2B5EF4-FFF2-40B4-BE49-F238E27FC236}">
                <a16:creationId xmlns:a16="http://schemas.microsoft.com/office/drawing/2014/main" id="{192FBE17-E56E-4CB3-A9D3-7B0DFB5F359C}"/>
              </a:ext>
            </a:extLst>
          </p:cNvPr>
          <p:cNvSpPr/>
          <p:nvPr/>
        </p:nvSpPr>
        <p:spPr>
          <a:xfrm>
            <a:off x="203233" y="144552"/>
            <a:ext cx="3873467" cy="307714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제어 </a:t>
            </a:r>
            <a:r>
              <a:rPr lang="en-US" altLang="ko-KR" sz="1400" b="1" dirty="0">
                <a:solidFill>
                  <a:schemeClr val="bg1"/>
                </a:solidFill>
              </a:rPr>
              <a:t>&amp; </a:t>
            </a:r>
            <a:r>
              <a:rPr lang="ko-KR" altLang="en-US" sz="1400" b="1" dirty="0">
                <a:solidFill>
                  <a:schemeClr val="bg1"/>
                </a:solidFill>
              </a:rPr>
              <a:t>촬영 시스템 어플리케이션 연동 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cxnSp>
        <p:nvCxnSpPr>
          <p:cNvPr id="170" name="직선 화살표 연결선 169">
            <a:extLst>
              <a:ext uri="{FF2B5EF4-FFF2-40B4-BE49-F238E27FC236}">
                <a16:creationId xmlns:a16="http://schemas.microsoft.com/office/drawing/2014/main" id="{D90C5AD6-847E-4457-B6DA-2DBDF1AD4AA6}"/>
              </a:ext>
            </a:extLst>
          </p:cNvPr>
          <p:cNvCxnSpPr>
            <a:cxnSpLocks/>
          </p:cNvCxnSpPr>
          <p:nvPr/>
        </p:nvCxnSpPr>
        <p:spPr>
          <a:xfrm flipV="1">
            <a:off x="203232" y="1034604"/>
            <a:ext cx="8528018" cy="2462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391CC667-0185-43B4-822B-88D1E5768990}"/>
              </a:ext>
            </a:extLst>
          </p:cNvPr>
          <p:cNvSpPr txBox="1"/>
          <p:nvPr/>
        </p:nvSpPr>
        <p:spPr>
          <a:xfrm>
            <a:off x="8738706" y="825512"/>
            <a:ext cx="362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0070C0"/>
                </a:solidFill>
              </a:rPr>
              <a:t>(3) – QR </a:t>
            </a:r>
            <a:r>
              <a:rPr lang="ko-KR" altLang="en-US" sz="2000" b="1" dirty="0">
                <a:solidFill>
                  <a:srgbClr val="0070C0"/>
                </a:solidFill>
              </a:rPr>
              <a:t>코드</a:t>
            </a:r>
            <a:r>
              <a:rPr lang="en-US" altLang="ko-KR" sz="2000" b="1" dirty="0">
                <a:solidFill>
                  <a:srgbClr val="0070C0"/>
                </a:solidFill>
              </a:rPr>
              <a:t> </a:t>
            </a:r>
            <a:r>
              <a:rPr lang="ko-KR" altLang="en-US" sz="2000" b="1" dirty="0">
                <a:solidFill>
                  <a:srgbClr val="0070C0"/>
                </a:solidFill>
              </a:rPr>
              <a:t>인식 확인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525BBA9F-0263-4E44-8355-9628D42EDAFA}"/>
              </a:ext>
            </a:extLst>
          </p:cNvPr>
          <p:cNvSpPr/>
          <p:nvPr/>
        </p:nvSpPr>
        <p:spPr>
          <a:xfrm>
            <a:off x="948769" y="888049"/>
            <a:ext cx="883221" cy="362248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DBD274-B67B-437A-9699-E810C163AF05}"/>
              </a:ext>
            </a:extLst>
          </p:cNvPr>
          <p:cNvSpPr txBox="1"/>
          <p:nvPr/>
        </p:nvSpPr>
        <p:spPr>
          <a:xfrm>
            <a:off x="747054" y="911607"/>
            <a:ext cx="12593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b="1" dirty="0"/>
              <a:t>세팅 전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F217755-952F-420D-930F-A982BAEDCF8E}"/>
              </a:ext>
            </a:extLst>
          </p:cNvPr>
          <p:cNvSpPr/>
          <p:nvPr/>
        </p:nvSpPr>
        <p:spPr>
          <a:xfrm>
            <a:off x="1203401" y="2619583"/>
            <a:ext cx="616094" cy="83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FE9C1FB9-E081-4F14-A114-A0409B7E3BDF}"/>
              </a:ext>
            </a:extLst>
          </p:cNvPr>
          <p:cNvSpPr/>
          <p:nvPr/>
        </p:nvSpPr>
        <p:spPr>
          <a:xfrm>
            <a:off x="1004333" y="2783700"/>
            <a:ext cx="989567" cy="16557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C3849910-EA07-47D6-AB46-222D8CC3698F}"/>
              </a:ext>
            </a:extLst>
          </p:cNvPr>
          <p:cNvSpPr/>
          <p:nvPr/>
        </p:nvSpPr>
        <p:spPr>
          <a:xfrm>
            <a:off x="1010746" y="2585458"/>
            <a:ext cx="989567" cy="16557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사각형: 둥근 모서리 83">
            <a:extLst>
              <a:ext uri="{FF2B5EF4-FFF2-40B4-BE49-F238E27FC236}">
                <a16:creationId xmlns:a16="http://schemas.microsoft.com/office/drawing/2014/main" id="{7B0045E5-9C14-4A88-9043-FCF864DF87A2}"/>
              </a:ext>
            </a:extLst>
          </p:cNvPr>
          <p:cNvSpPr/>
          <p:nvPr/>
        </p:nvSpPr>
        <p:spPr>
          <a:xfrm>
            <a:off x="2424825" y="886695"/>
            <a:ext cx="711807" cy="395617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8587DB0-A551-4095-B6F4-D39D906BC8BD}"/>
              </a:ext>
            </a:extLst>
          </p:cNvPr>
          <p:cNvSpPr txBox="1"/>
          <p:nvPr/>
        </p:nvSpPr>
        <p:spPr>
          <a:xfrm>
            <a:off x="2389921" y="924913"/>
            <a:ext cx="7128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b="1" dirty="0"/>
              <a:t>세팅</a:t>
            </a:r>
          </a:p>
        </p:txBody>
      </p:sp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8C4BF6C7-0DE8-47DE-9297-5B560170061B}"/>
              </a:ext>
            </a:extLst>
          </p:cNvPr>
          <p:cNvSpPr/>
          <p:nvPr/>
        </p:nvSpPr>
        <p:spPr>
          <a:xfrm>
            <a:off x="7323778" y="863811"/>
            <a:ext cx="1080000" cy="379178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B9383CE-6415-4AA0-BDA8-9E5B626B6AB2}"/>
              </a:ext>
            </a:extLst>
          </p:cNvPr>
          <p:cNvSpPr txBox="1"/>
          <p:nvPr/>
        </p:nvSpPr>
        <p:spPr>
          <a:xfrm>
            <a:off x="7022592" y="892243"/>
            <a:ext cx="165785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b="1" dirty="0"/>
              <a:t>세팅 완료</a:t>
            </a:r>
          </a:p>
        </p:txBody>
      </p: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C4D35D14-EB6B-48FD-AEE9-1B60676C9CD0}"/>
              </a:ext>
            </a:extLst>
          </p:cNvPr>
          <p:cNvGrpSpPr/>
          <p:nvPr/>
        </p:nvGrpSpPr>
        <p:grpSpPr>
          <a:xfrm>
            <a:off x="671603" y="946243"/>
            <a:ext cx="350963" cy="254332"/>
            <a:chOff x="378166" y="239653"/>
            <a:chExt cx="350963" cy="254332"/>
          </a:xfrm>
        </p:grpSpPr>
        <p:sp>
          <p:nvSpPr>
            <p:cNvPr id="95" name="타원 94">
              <a:extLst>
                <a:ext uri="{FF2B5EF4-FFF2-40B4-BE49-F238E27FC236}">
                  <a16:creationId xmlns:a16="http://schemas.microsoft.com/office/drawing/2014/main" id="{AB7825C0-CD14-4BA8-99E5-ED3972E374D8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F28FF8B1-3AF3-4967-9AB3-BED8C3BC37F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7" name="그룹 96">
            <a:extLst>
              <a:ext uri="{FF2B5EF4-FFF2-40B4-BE49-F238E27FC236}">
                <a16:creationId xmlns:a16="http://schemas.microsoft.com/office/drawing/2014/main" id="{91981BB2-F8FE-4F8D-B627-F7EC6D83BFFE}"/>
              </a:ext>
            </a:extLst>
          </p:cNvPr>
          <p:cNvGrpSpPr/>
          <p:nvPr/>
        </p:nvGrpSpPr>
        <p:grpSpPr>
          <a:xfrm>
            <a:off x="2139579" y="932329"/>
            <a:ext cx="350963" cy="254332"/>
            <a:chOff x="378166" y="239653"/>
            <a:chExt cx="350963" cy="254332"/>
          </a:xfrm>
        </p:grpSpPr>
        <p:sp>
          <p:nvSpPr>
            <p:cNvPr id="98" name="타원 97">
              <a:extLst>
                <a:ext uri="{FF2B5EF4-FFF2-40B4-BE49-F238E27FC236}">
                  <a16:creationId xmlns:a16="http://schemas.microsoft.com/office/drawing/2014/main" id="{2172B239-0611-4129-807D-5CC4C4114F24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CC75EAA0-A229-497F-B755-51435B4B5C49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1" name="그룹 100">
            <a:extLst>
              <a:ext uri="{FF2B5EF4-FFF2-40B4-BE49-F238E27FC236}">
                <a16:creationId xmlns:a16="http://schemas.microsoft.com/office/drawing/2014/main" id="{69059CCC-1B77-447B-A642-611C31095B44}"/>
              </a:ext>
            </a:extLst>
          </p:cNvPr>
          <p:cNvGrpSpPr/>
          <p:nvPr/>
        </p:nvGrpSpPr>
        <p:grpSpPr>
          <a:xfrm>
            <a:off x="8876456" y="1922841"/>
            <a:ext cx="350963" cy="254332"/>
            <a:chOff x="378166" y="239653"/>
            <a:chExt cx="350963" cy="254332"/>
          </a:xfrm>
        </p:grpSpPr>
        <p:sp>
          <p:nvSpPr>
            <p:cNvPr id="103" name="타원 102">
              <a:extLst>
                <a:ext uri="{FF2B5EF4-FFF2-40B4-BE49-F238E27FC236}">
                  <a16:creationId xmlns:a16="http://schemas.microsoft.com/office/drawing/2014/main" id="{1D0228D3-A729-4824-ACA9-3F57B16C0392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2AAC137-AD5D-491E-BF69-E15829BD9D63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9" name="그룹 118">
            <a:extLst>
              <a:ext uri="{FF2B5EF4-FFF2-40B4-BE49-F238E27FC236}">
                <a16:creationId xmlns:a16="http://schemas.microsoft.com/office/drawing/2014/main" id="{EA46B154-5CDF-42CE-8322-ED0148110F64}"/>
              </a:ext>
            </a:extLst>
          </p:cNvPr>
          <p:cNvGrpSpPr/>
          <p:nvPr/>
        </p:nvGrpSpPr>
        <p:grpSpPr>
          <a:xfrm>
            <a:off x="8853569" y="2711565"/>
            <a:ext cx="350963" cy="254332"/>
            <a:chOff x="378166" y="239653"/>
            <a:chExt cx="350963" cy="254332"/>
          </a:xfrm>
        </p:grpSpPr>
        <p:sp>
          <p:nvSpPr>
            <p:cNvPr id="120" name="타원 119">
              <a:extLst>
                <a:ext uri="{FF2B5EF4-FFF2-40B4-BE49-F238E27FC236}">
                  <a16:creationId xmlns:a16="http://schemas.microsoft.com/office/drawing/2014/main" id="{19835BB7-A92A-4F97-933B-1BDE28E5C3C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07CBA8AD-7831-42F3-95A7-789639EC1B9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705F3009-7CC1-4CCA-A36C-E789A452FCCD}"/>
              </a:ext>
            </a:extLst>
          </p:cNvPr>
          <p:cNvSpPr txBox="1"/>
          <p:nvPr/>
        </p:nvSpPr>
        <p:spPr>
          <a:xfrm>
            <a:off x="9168704" y="2641474"/>
            <a:ext cx="6139504" cy="1583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촬영 시스템이 설치된 모바일 기기를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표적 </a:t>
            </a:r>
            <a:r>
              <a:rPr lang="en-US" altLang="ko-KR" sz="1100" b="1" dirty="0">
                <a:solidFill>
                  <a:srgbClr val="333333"/>
                </a:solidFill>
              </a:rPr>
              <a:t>QR</a:t>
            </a:r>
            <a:r>
              <a:rPr lang="ko-KR" altLang="en-US" sz="1100" b="1" dirty="0">
                <a:solidFill>
                  <a:srgbClr val="333333"/>
                </a:solidFill>
              </a:rPr>
              <a:t>이 부착된 말뚝 앞에 놓습니다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촬영 시스템의 화면 프리뷰를 확인하며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안내 문구에 따라 장비를 세팅합니다</a:t>
            </a:r>
            <a:r>
              <a:rPr lang="en-US" altLang="ko-KR" sz="1100" b="1" dirty="0">
                <a:solidFill>
                  <a:srgbClr val="333333"/>
                </a:solidFill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“</a:t>
            </a:r>
            <a:r>
              <a:rPr lang="ko-KR" altLang="en-US" sz="1100" b="1" dirty="0">
                <a:solidFill>
                  <a:srgbClr val="333333"/>
                </a:solidFill>
              </a:rPr>
              <a:t>세팅 완료</a:t>
            </a:r>
            <a:r>
              <a:rPr lang="en-US" altLang="ko-KR" sz="1100" b="1" dirty="0">
                <a:solidFill>
                  <a:srgbClr val="333333"/>
                </a:solidFill>
              </a:rPr>
              <a:t>” </a:t>
            </a:r>
            <a:r>
              <a:rPr lang="ko-KR" altLang="en-US" sz="1100" b="1" dirty="0">
                <a:solidFill>
                  <a:srgbClr val="333333"/>
                </a:solidFill>
              </a:rPr>
              <a:t>버튼이</a:t>
            </a:r>
            <a:r>
              <a:rPr lang="en-US" altLang="ko-KR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>
                <a:solidFill>
                  <a:srgbClr val="333333"/>
                </a:solidFill>
              </a:rPr>
              <a:t>나타나면 장비를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고정시킨 후 버튼을 누릅니다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grpSp>
        <p:nvGrpSpPr>
          <p:cNvPr id="158" name="그룹 157">
            <a:extLst>
              <a:ext uri="{FF2B5EF4-FFF2-40B4-BE49-F238E27FC236}">
                <a16:creationId xmlns:a16="http://schemas.microsoft.com/office/drawing/2014/main" id="{A6376144-E6E7-40F9-BDEC-33EB73C6172A}"/>
              </a:ext>
            </a:extLst>
          </p:cNvPr>
          <p:cNvGrpSpPr/>
          <p:nvPr/>
        </p:nvGrpSpPr>
        <p:grpSpPr>
          <a:xfrm>
            <a:off x="8830248" y="4569846"/>
            <a:ext cx="350963" cy="254332"/>
            <a:chOff x="378166" y="239653"/>
            <a:chExt cx="350963" cy="254332"/>
          </a:xfrm>
        </p:grpSpPr>
        <p:sp>
          <p:nvSpPr>
            <p:cNvPr id="159" name="타원 158">
              <a:extLst>
                <a:ext uri="{FF2B5EF4-FFF2-40B4-BE49-F238E27FC236}">
                  <a16:creationId xmlns:a16="http://schemas.microsoft.com/office/drawing/2014/main" id="{8ACD4D7B-8C48-472A-838C-490382D32380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D9861637-693D-4CA2-B65C-8C0773FF5756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1" name="TextBox 160">
            <a:extLst>
              <a:ext uri="{FF2B5EF4-FFF2-40B4-BE49-F238E27FC236}">
                <a16:creationId xmlns:a16="http://schemas.microsoft.com/office/drawing/2014/main" id="{397625EA-A7A3-4CB2-9E4C-E4B42C99DC1B}"/>
              </a:ext>
            </a:extLst>
          </p:cNvPr>
          <p:cNvSpPr txBox="1"/>
          <p:nvPr/>
        </p:nvSpPr>
        <p:spPr>
          <a:xfrm>
            <a:off x="9204531" y="4498167"/>
            <a:ext cx="6139504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세팅이 완료되면 두 시스템은 다음과 같은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사전검사 준비 화면으로 이동합니다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관리자 시스템에서 촬영 장비가 </a:t>
            </a:r>
            <a:r>
              <a:rPr lang="ko-KR" altLang="en-US" sz="1100" b="1" dirty="0" err="1">
                <a:solidFill>
                  <a:srgbClr val="333333"/>
                </a:solidFill>
              </a:rPr>
              <a:t>세팅된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거리 값을 확인할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grpSp>
        <p:nvGrpSpPr>
          <p:cNvPr id="162" name="그룹 161">
            <a:extLst>
              <a:ext uri="{FF2B5EF4-FFF2-40B4-BE49-F238E27FC236}">
                <a16:creationId xmlns:a16="http://schemas.microsoft.com/office/drawing/2014/main" id="{2F11344B-44F0-48DF-9E3A-7C118402D4AE}"/>
              </a:ext>
            </a:extLst>
          </p:cNvPr>
          <p:cNvGrpSpPr/>
          <p:nvPr/>
        </p:nvGrpSpPr>
        <p:grpSpPr>
          <a:xfrm>
            <a:off x="7030048" y="917184"/>
            <a:ext cx="350963" cy="254332"/>
            <a:chOff x="378166" y="239653"/>
            <a:chExt cx="350963" cy="254332"/>
          </a:xfrm>
        </p:grpSpPr>
        <p:sp>
          <p:nvSpPr>
            <p:cNvPr id="163" name="타원 162">
              <a:extLst>
                <a:ext uri="{FF2B5EF4-FFF2-40B4-BE49-F238E27FC236}">
                  <a16:creationId xmlns:a16="http://schemas.microsoft.com/office/drawing/2014/main" id="{885F83C9-62B1-4DF6-B964-18D4934990B7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ED3DC9A5-B512-4831-A94B-086B037530B7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10" name="그림 109">
            <a:extLst>
              <a:ext uri="{FF2B5EF4-FFF2-40B4-BE49-F238E27FC236}">
                <a16:creationId xmlns:a16="http://schemas.microsoft.com/office/drawing/2014/main" id="{D148FF7F-8BBE-45EF-B0BC-3F5A59E148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03515" y="1632303"/>
            <a:ext cx="1080000" cy="2281691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115" name="그림 114">
            <a:extLst>
              <a:ext uri="{FF2B5EF4-FFF2-40B4-BE49-F238E27FC236}">
                <a16:creationId xmlns:a16="http://schemas.microsoft.com/office/drawing/2014/main" id="{3957F88B-3A12-473E-BF35-4967BEE96F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3405" y="1630859"/>
            <a:ext cx="1080000" cy="2281690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124" name="그림 123">
            <a:extLst>
              <a:ext uri="{FF2B5EF4-FFF2-40B4-BE49-F238E27FC236}">
                <a16:creationId xmlns:a16="http://schemas.microsoft.com/office/drawing/2014/main" id="{EA26E9BF-F374-48F5-8F86-12F28CD8F5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47001" y="1617693"/>
            <a:ext cx="1080000" cy="2281691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126" name="그림 125">
            <a:extLst>
              <a:ext uri="{FF2B5EF4-FFF2-40B4-BE49-F238E27FC236}">
                <a16:creationId xmlns:a16="http://schemas.microsoft.com/office/drawing/2014/main" id="{9B461A10-16B0-4CFE-B450-0FB5456A21C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3534" y="1613500"/>
            <a:ext cx="1080000" cy="2281690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127" name="그림 126">
            <a:extLst>
              <a:ext uri="{FF2B5EF4-FFF2-40B4-BE49-F238E27FC236}">
                <a16:creationId xmlns:a16="http://schemas.microsoft.com/office/drawing/2014/main" id="{031DFA84-ACC9-4732-B3E5-B99F4D525D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521" y="1604579"/>
            <a:ext cx="1080000" cy="228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28" name="그림 127">
            <a:extLst>
              <a:ext uri="{FF2B5EF4-FFF2-40B4-BE49-F238E27FC236}">
                <a16:creationId xmlns:a16="http://schemas.microsoft.com/office/drawing/2014/main" id="{4475CFE2-55AD-47E4-9F19-EB2F37527BC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149" y="4205351"/>
            <a:ext cx="1080000" cy="240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AD44609C-FDFD-4905-90E6-766FE26B341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7111" y="1622427"/>
            <a:ext cx="1080000" cy="228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57" name="그림 156">
            <a:extLst>
              <a:ext uri="{FF2B5EF4-FFF2-40B4-BE49-F238E27FC236}">
                <a16:creationId xmlns:a16="http://schemas.microsoft.com/office/drawing/2014/main" id="{22F09180-5179-410B-8890-33DDC3429EC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77" y="4205351"/>
            <a:ext cx="1080000" cy="240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76" name="사각형: 둥근 모서리 175">
            <a:extLst>
              <a:ext uri="{FF2B5EF4-FFF2-40B4-BE49-F238E27FC236}">
                <a16:creationId xmlns:a16="http://schemas.microsoft.com/office/drawing/2014/main" id="{1B818745-7B37-4D94-A4F1-37C49898CD32}"/>
              </a:ext>
            </a:extLst>
          </p:cNvPr>
          <p:cNvSpPr/>
          <p:nvPr/>
        </p:nvSpPr>
        <p:spPr>
          <a:xfrm>
            <a:off x="998750" y="3389627"/>
            <a:ext cx="989567" cy="17427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7" name="사각형: 둥근 모서리 176">
            <a:extLst>
              <a:ext uri="{FF2B5EF4-FFF2-40B4-BE49-F238E27FC236}">
                <a16:creationId xmlns:a16="http://schemas.microsoft.com/office/drawing/2014/main" id="{7B775A0A-3F0A-4691-BF2B-7D2A2372C956}"/>
              </a:ext>
            </a:extLst>
          </p:cNvPr>
          <p:cNvSpPr/>
          <p:nvPr/>
        </p:nvSpPr>
        <p:spPr>
          <a:xfrm>
            <a:off x="2442383" y="3407145"/>
            <a:ext cx="989567" cy="17427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8" name="사각형: 잘린 대각선 방향 모서리 177">
            <a:extLst>
              <a:ext uri="{FF2B5EF4-FFF2-40B4-BE49-F238E27FC236}">
                <a16:creationId xmlns:a16="http://schemas.microsoft.com/office/drawing/2014/main" id="{88EB879E-A372-43AF-B4BA-D7B1572A4985}"/>
              </a:ext>
            </a:extLst>
          </p:cNvPr>
          <p:cNvSpPr/>
          <p:nvPr/>
        </p:nvSpPr>
        <p:spPr>
          <a:xfrm>
            <a:off x="3547111" y="4011875"/>
            <a:ext cx="1080000" cy="183856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QR </a:t>
            </a:r>
            <a:r>
              <a:rPr lang="ko-KR" altLang="en-US" sz="1000" b="1" dirty="0">
                <a:solidFill>
                  <a:schemeClr val="bg1"/>
                </a:solidFill>
              </a:rPr>
              <a:t>인식 불가</a:t>
            </a:r>
          </a:p>
        </p:txBody>
      </p:sp>
      <p:sp>
        <p:nvSpPr>
          <p:cNvPr id="179" name="사각형: 잘린 대각선 방향 모서리 178">
            <a:extLst>
              <a:ext uri="{FF2B5EF4-FFF2-40B4-BE49-F238E27FC236}">
                <a16:creationId xmlns:a16="http://schemas.microsoft.com/office/drawing/2014/main" id="{C9CCDAE7-1799-4A0D-8B51-94F83D189972}"/>
              </a:ext>
            </a:extLst>
          </p:cNvPr>
          <p:cNvSpPr/>
          <p:nvPr/>
        </p:nvSpPr>
        <p:spPr>
          <a:xfrm>
            <a:off x="4787592" y="4021997"/>
            <a:ext cx="935280" cy="183856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거리 초과</a:t>
            </a:r>
          </a:p>
        </p:txBody>
      </p:sp>
      <p:sp>
        <p:nvSpPr>
          <p:cNvPr id="180" name="사각형: 잘린 대각선 방향 모서리 179">
            <a:extLst>
              <a:ext uri="{FF2B5EF4-FFF2-40B4-BE49-F238E27FC236}">
                <a16:creationId xmlns:a16="http://schemas.microsoft.com/office/drawing/2014/main" id="{85914271-14CF-4397-98A6-9CB3EDA0A1C9}"/>
              </a:ext>
            </a:extLst>
          </p:cNvPr>
          <p:cNvSpPr/>
          <p:nvPr/>
        </p:nvSpPr>
        <p:spPr>
          <a:xfrm>
            <a:off x="5951567" y="4011875"/>
            <a:ext cx="919641" cy="183856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거리 미달</a:t>
            </a:r>
          </a:p>
        </p:txBody>
      </p:sp>
      <p:sp>
        <p:nvSpPr>
          <p:cNvPr id="181" name="사각형: 잘린 대각선 방향 모서리 180">
            <a:extLst>
              <a:ext uri="{FF2B5EF4-FFF2-40B4-BE49-F238E27FC236}">
                <a16:creationId xmlns:a16="http://schemas.microsoft.com/office/drawing/2014/main" id="{BA3A13A1-6F13-4F34-B353-74315328144E}"/>
              </a:ext>
            </a:extLst>
          </p:cNvPr>
          <p:cNvSpPr/>
          <p:nvPr/>
        </p:nvSpPr>
        <p:spPr>
          <a:xfrm>
            <a:off x="2526785" y="4011783"/>
            <a:ext cx="819022" cy="183856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적정 거리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38739161-64B2-40A8-99AF-E5C650E2F06C}"/>
              </a:ext>
            </a:extLst>
          </p:cNvPr>
          <p:cNvSpPr txBox="1"/>
          <p:nvPr/>
        </p:nvSpPr>
        <p:spPr>
          <a:xfrm>
            <a:off x="9227419" y="1836037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촬영 시스템에서 </a:t>
            </a:r>
            <a:r>
              <a:rPr lang="en-US" altLang="ko-KR" sz="1100" b="1" dirty="0">
                <a:solidFill>
                  <a:srgbClr val="333333"/>
                </a:solidFill>
              </a:rPr>
              <a:t>“</a:t>
            </a:r>
            <a:r>
              <a:rPr lang="ko-KR" altLang="en-US" sz="1100" b="1" dirty="0">
                <a:solidFill>
                  <a:srgbClr val="333333"/>
                </a:solidFill>
              </a:rPr>
              <a:t>카메라 세팅</a:t>
            </a:r>
            <a:r>
              <a:rPr lang="en-US" altLang="ko-KR" sz="1100" b="1" dirty="0">
                <a:solidFill>
                  <a:srgbClr val="333333"/>
                </a:solidFill>
              </a:rPr>
              <a:t>” </a:t>
            </a:r>
            <a:r>
              <a:rPr lang="ko-KR" altLang="en-US" sz="1100" b="1" dirty="0">
                <a:solidFill>
                  <a:srgbClr val="333333"/>
                </a:solidFill>
              </a:rPr>
              <a:t>버튼을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눌러 세팅 과정을 시작합니다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0AB5E364-8CA2-4089-B0CF-5469649D94A4}"/>
              </a:ext>
            </a:extLst>
          </p:cNvPr>
          <p:cNvSpPr txBox="1"/>
          <p:nvPr/>
        </p:nvSpPr>
        <p:spPr>
          <a:xfrm>
            <a:off x="-26186" y="1653274"/>
            <a:ext cx="1003760" cy="401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관리자    </a:t>
            </a:r>
            <a:endParaRPr lang="en-US" altLang="ko-KR" sz="10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시스템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4BF73834-EBEE-4D66-83DA-C111BBD32090}"/>
              </a:ext>
            </a:extLst>
          </p:cNvPr>
          <p:cNvSpPr txBox="1"/>
          <p:nvPr/>
        </p:nvSpPr>
        <p:spPr>
          <a:xfrm>
            <a:off x="-42217" y="5852461"/>
            <a:ext cx="1003760" cy="302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관리자    </a:t>
            </a:r>
            <a:endParaRPr lang="en-US" altLang="ko-KR" sz="1400" b="1" dirty="0">
              <a:solidFill>
                <a:schemeClr val="bg1"/>
              </a:solidFill>
            </a:endParaRPr>
          </a:p>
          <a:p>
            <a:pPr algn="ctr"/>
            <a:endParaRPr lang="en-US" altLang="ko-KR" sz="14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시스템</a:t>
            </a:r>
          </a:p>
        </p:txBody>
      </p:sp>
      <p:grpSp>
        <p:nvGrpSpPr>
          <p:cNvPr id="200" name="그룹 199">
            <a:extLst>
              <a:ext uri="{FF2B5EF4-FFF2-40B4-BE49-F238E27FC236}">
                <a16:creationId xmlns:a16="http://schemas.microsoft.com/office/drawing/2014/main" id="{E439DDBC-BFC8-4188-AD47-00D065BEA4E5}"/>
              </a:ext>
            </a:extLst>
          </p:cNvPr>
          <p:cNvGrpSpPr/>
          <p:nvPr/>
        </p:nvGrpSpPr>
        <p:grpSpPr>
          <a:xfrm>
            <a:off x="86606" y="1596592"/>
            <a:ext cx="867570" cy="547876"/>
            <a:chOff x="3605720" y="4549820"/>
            <a:chExt cx="1003760" cy="2106641"/>
          </a:xfrm>
        </p:grpSpPr>
        <p:sp>
          <p:nvSpPr>
            <p:cNvPr id="201" name="사각형: 둥근 모서리 200">
              <a:extLst>
                <a:ext uri="{FF2B5EF4-FFF2-40B4-BE49-F238E27FC236}">
                  <a16:creationId xmlns:a16="http://schemas.microsoft.com/office/drawing/2014/main" id="{C2777B2A-6081-43A7-B509-8DA17F712972}"/>
                </a:ext>
              </a:extLst>
            </p:cNvPr>
            <p:cNvSpPr/>
            <p:nvPr/>
          </p:nvSpPr>
          <p:spPr>
            <a:xfrm>
              <a:off x="3758578" y="4549820"/>
              <a:ext cx="698044" cy="2106641"/>
            </a:xfrm>
            <a:prstGeom prst="roundRect">
              <a:avLst/>
            </a:prstGeom>
            <a:solidFill>
              <a:srgbClr val="3B38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BF92556E-CECF-47EF-931D-0F505EEF9736}"/>
                </a:ext>
              </a:extLst>
            </p:cNvPr>
            <p:cNvSpPr txBox="1"/>
            <p:nvPr/>
          </p:nvSpPr>
          <p:spPr>
            <a:xfrm>
              <a:off x="3605720" y="4838707"/>
              <a:ext cx="1003760" cy="1538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b="1" spc="300" dirty="0">
                  <a:solidFill>
                    <a:schemeClr val="bg1"/>
                  </a:solidFill>
                </a:rPr>
                <a:t>측정   </a:t>
              </a:r>
              <a:endParaRPr lang="en-US" altLang="ko-KR" sz="1000" b="1" spc="300" dirty="0">
                <a:solidFill>
                  <a:schemeClr val="bg1"/>
                </a:solidFill>
              </a:endParaRPr>
            </a:p>
            <a:p>
              <a:pPr algn="ctr"/>
              <a:r>
                <a:rPr lang="ko-KR" altLang="en-US" sz="1000" b="1" spc="300" dirty="0">
                  <a:solidFill>
                    <a:schemeClr val="bg1"/>
                  </a:solidFill>
                </a:rPr>
                <a:t>시스템</a:t>
              </a:r>
            </a:p>
          </p:txBody>
        </p:sp>
      </p:grpSp>
      <p:grpSp>
        <p:nvGrpSpPr>
          <p:cNvPr id="209" name="그룹 208">
            <a:extLst>
              <a:ext uri="{FF2B5EF4-FFF2-40B4-BE49-F238E27FC236}">
                <a16:creationId xmlns:a16="http://schemas.microsoft.com/office/drawing/2014/main" id="{B1A21962-33EF-4D5D-B1F7-5CEFA0315C69}"/>
              </a:ext>
            </a:extLst>
          </p:cNvPr>
          <p:cNvGrpSpPr/>
          <p:nvPr/>
        </p:nvGrpSpPr>
        <p:grpSpPr>
          <a:xfrm>
            <a:off x="99306" y="1595523"/>
            <a:ext cx="867570" cy="548945"/>
            <a:chOff x="99306" y="1595523"/>
            <a:chExt cx="867570" cy="548945"/>
          </a:xfrm>
        </p:grpSpPr>
        <p:sp>
          <p:nvSpPr>
            <p:cNvPr id="210" name="사각형: 둥근 모서리 209">
              <a:extLst>
                <a:ext uri="{FF2B5EF4-FFF2-40B4-BE49-F238E27FC236}">
                  <a16:creationId xmlns:a16="http://schemas.microsoft.com/office/drawing/2014/main" id="{9C50ACC3-2E59-45CC-ABC5-446471228D82}"/>
                </a:ext>
              </a:extLst>
            </p:cNvPr>
            <p:cNvSpPr/>
            <p:nvPr/>
          </p:nvSpPr>
          <p:spPr>
            <a:xfrm>
              <a:off x="218724" y="1596592"/>
              <a:ext cx="603333" cy="547876"/>
            </a:xfrm>
            <a:prstGeom prst="roundRect">
              <a:avLst/>
            </a:prstGeom>
            <a:solidFill>
              <a:srgbClr val="3B38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3112A795-09DD-42AB-B672-D761AE65E669}"/>
                </a:ext>
              </a:extLst>
            </p:cNvPr>
            <p:cNvSpPr txBox="1"/>
            <p:nvPr/>
          </p:nvSpPr>
          <p:spPr>
            <a:xfrm>
              <a:off x="99306" y="1595523"/>
              <a:ext cx="867570" cy="524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000" b="1" spc="300" dirty="0">
                  <a:solidFill>
                    <a:schemeClr val="bg1"/>
                  </a:solidFill>
                </a:rPr>
                <a:t>촬영   </a:t>
              </a:r>
              <a:endParaRPr lang="en-US" altLang="ko-KR" sz="1000" b="1" spc="300" dirty="0">
                <a:solidFill>
                  <a:schemeClr val="bg1"/>
                </a:solidFill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000" b="1" spc="300" dirty="0">
                  <a:solidFill>
                    <a:schemeClr val="bg1"/>
                  </a:solidFill>
                </a:rPr>
                <a:t>시스템</a:t>
              </a:r>
            </a:p>
          </p:txBody>
        </p:sp>
      </p:grpSp>
      <p:grpSp>
        <p:nvGrpSpPr>
          <p:cNvPr id="212" name="그룹 211">
            <a:extLst>
              <a:ext uri="{FF2B5EF4-FFF2-40B4-BE49-F238E27FC236}">
                <a16:creationId xmlns:a16="http://schemas.microsoft.com/office/drawing/2014/main" id="{D0782875-7BBC-45A4-A2A0-ECC6295F5E7D}"/>
              </a:ext>
            </a:extLst>
          </p:cNvPr>
          <p:cNvGrpSpPr/>
          <p:nvPr/>
        </p:nvGrpSpPr>
        <p:grpSpPr>
          <a:xfrm>
            <a:off x="97960" y="4173398"/>
            <a:ext cx="867570" cy="548945"/>
            <a:chOff x="99306" y="1595523"/>
            <a:chExt cx="867570" cy="548945"/>
          </a:xfrm>
        </p:grpSpPr>
        <p:sp>
          <p:nvSpPr>
            <p:cNvPr id="213" name="사각형: 둥근 모서리 212">
              <a:extLst>
                <a:ext uri="{FF2B5EF4-FFF2-40B4-BE49-F238E27FC236}">
                  <a16:creationId xmlns:a16="http://schemas.microsoft.com/office/drawing/2014/main" id="{CE008E1A-E23E-4F27-892E-0424FCD7D689}"/>
                </a:ext>
              </a:extLst>
            </p:cNvPr>
            <p:cNvSpPr/>
            <p:nvPr/>
          </p:nvSpPr>
          <p:spPr>
            <a:xfrm>
              <a:off x="218724" y="1596592"/>
              <a:ext cx="603333" cy="547876"/>
            </a:xfrm>
            <a:prstGeom prst="roundRect">
              <a:avLst/>
            </a:prstGeom>
            <a:solidFill>
              <a:srgbClr val="3B38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2795A289-F9EC-42B6-A2BC-9D8C1410033C}"/>
                </a:ext>
              </a:extLst>
            </p:cNvPr>
            <p:cNvSpPr txBox="1"/>
            <p:nvPr/>
          </p:nvSpPr>
          <p:spPr>
            <a:xfrm>
              <a:off x="99306" y="1595523"/>
              <a:ext cx="867570" cy="524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000" b="1" spc="300" dirty="0">
                  <a:solidFill>
                    <a:schemeClr val="bg1"/>
                  </a:solidFill>
                </a:rPr>
                <a:t>제어   </a:t>
              </a:r>
              <a:endParaRPr lang="en-US" altLang="ko-KR" sz="1000" b="1" spc="300" dirty="0">
                <a:solidFill>
                  <a:schemeClr val="bg1"/>
                </a:solidFill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000" b="1" spc="300" dirty="0">
                  <a:solidFill>
                    <a:schemeClr val="bg1"/>
                  </a:solidFill>
                </a:rPr>
                <a:t>시스템</a:t>
              </a:r>
            </a:p>
          </p:txBody>
        </p:sp>
      </p:grpSp>
      <p:sp>
        <p:nvSpPr>
          <p:cNvPr id="215" name="사각형: 둥근 모서리 214">
            <a:extLst>
              <a:ext uri="{FF2B5EF4-FFF2-40B4-BE49-F238E27FC236}">
                <a16:creationId xmlns:a16="http://schemas.microsoft.com/office/drawing/2014/main" id="{0B0A93B8-4E75-4005-8429-2E3D90863721}"/>
              </a:ext>
            </a:extLst>
          </p:cNvPr>
          <p:cNvSpPr/>
          <p:nvPr/>
        </p:nvSpPr>
        <p:spPr>
          <a:xfrm>
            <a:off x="7360365" y="5090177"/>
            <a:ext cx="989567" cy="17427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6" name="사각형: 잘린 대각선 방향 모서리 215">
            <a:extLst>
              <a:ext uri="{FF2B5EF4-FFF2-40B4-BE49-F238E27FC236}">
                <a16:creationId xmlns:a16="http://schemas.microsoft.com/office/drawing/2014/main" id="{905E78A4-7221-444B-9968-B468BC7F8185}"/>
              </a:ext>
            </a:extLst>
          </p:cNvPr>
          <p:cNvSpPr/>
          <p:nvPr/>
        </p:nvSpPr>
        <p:spPr>
          <a:xfrm>
            <a:off x="6253168" y="5093499"/>
            <a:ext cx="968889" cy="183856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err="1">
                <a:solidFill>
                  <a:schemeClr val="bg1"/>
                </a:solidFill>
              </a:rPr>
              <a:t>세팅된</a:t>
            </a:r>
            <a:r>
              <a:rPr lang="ko-KR" altLang="en-US" sz="1000" b="1" dirty="0">
                <a:solidFill>
                  <a:schemeClr val="bg1"/>
                </a:solidFill>
              </a:rPr>
              <a:t> 거리</a:t>
            </a:r>
          </a:p>
        </p:txBody>
      </p:sp>
    </p:spTree>
    <p:extLst>
      <p:ext uri="{BB962C8B-B14F-4D97-AF65-F5344CB8AC3E}">
        <p14:creationId xmlns:p14="http://schemas.microsoft.com/office/powerpoint/2010/main" val="39787774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사각형: 둥근 모서리 61">
            <a:extLst>
              <a:ext uri="{FF2B5EF4-FFF2-40B4-BE49-F238E27FC236}">
                <a16:creationId xmlns:a16="http://schemas.microsoft.com/office/drawing/2014/main" id="{1A2279B0-8552-443F-8E4D-A08418F8E576}"/>
              </a:ext>
            </a:extLst>
          </p:cNvPr>
          <p:cNvSpPr/>
          <p:nvPr/>
        </p:nvSpPr>
        <p:spPr>
          <a:xfrm>
            <a:off x="203233" y="144552"/>
            <a:ext cx="3873467" cy="307714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제어 </a:t>
            </a:r>
            <a:r>
              <a:rPr lang="en-US" altLang="ko-KR" sz="1400" b="1" dirty="0">
                <a:solidFill>
                  <a:schemeClr val="bg1"/>
                </a:solidFill>
              </a:rPr>
              <a:t>&amp; </a:t>
            </a:r>
            <a:r>
              <a:rPr lang="ko-KR" altLang="en-US" sz="1400" b="1" dirty="0">
                <a:solidFill>
                  <a:schemeClr val="bg1"/>
                </a:solidFill>
              </a:rPr>
              <a:t>촬영 시스템 어플리케이션 연동 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pic>
        <p:nvPicPr>
          <p:cNvPr id="166" name="그림 165">
            <a:extLst>
              <a:ext uri="{FF2B5EF4-FFF2-40B4-BE49-F238E27FC236}">
                <a16:creationId xmlns:a16="http://schemas.microsoft.com/office/drawing/2014/main" id="{0F93AD4E-126B-4080-A7FE-FC24AED967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3249" y="4362396"/>
            <a:ext cx="1080000" cy="2281690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cxnSp>
        <p:nvCxnSpPr>
          <p:cNvPr id="170" name="직선 화살표 연결선 169">
            <a:extLst>
              <a:ext uri="{FF2B5EF4-FFF2-40B4-BE49-F238E27FC236}">
                <a16:creationId xmlns:a16="http://schemas.microsoft.com/office/drawing/2014/main" id="{D90C5AD6-847E-4457-B6DA-2DBDF1AD4AA6}"/>
              </a:ext>
            </a:extLst>
          </p:cNvPr>
          <p:cNvCxnSpPr>
            <a:cxnSpLocks/>
          </p:cNvCxnSpPr>
          <p:nvPr/>
        </p:nvCxnSpPr>
        <p:spPr>
          <a:xfrm flipV="1">
            <a:off x="206205" y="947146"/>
            <a:ext cx="8054977" cy="576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391CC667-0185-43B4-822B-88D1E5768990}"/>
              </a:ext>
            </a:extLst>
          </p:cNvPr>
          <p:cNvSpPr txBox="1"/>
          <p:nvPr/>
        </p:nvSpPr>
        <p:spPr>
          <a:xfrm>
            <a:off x="8479626" y="711212"/>
            <a:ext cx="362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0070C0"/>
                </a:solidFill>
              </a:rPr>
              <a:t>(4) – </a:t>
            </a:r>
            <a:r>
              <a:rPr lang="ko-KR" altLang="en-US" sz="2000" b="1" dirty="0">
                <a:solidFill>
                  <a:srgbClr val="0070C0"/>
                </a:solidFill>
              </a:rPr>
              <a:t>사전검사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525BBA9F-0263-4E44-8355-9628D42EDAFA}"/>
              </a:ext>
            </a:extLst>
          </p:cNvPr>
          <p:cNvSpPr/>
          <p:nvPr/>
        </p:nvSpPr>
        <p:spPr>
          <a:xfrm>
            <a:off x="948769" y="781369"/>
            <a:ext cx="1065057" cy="362248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DBD274-B67B-437A-9699-E810C163AF05}"/>
              </a:ext>
            </a:extLst>
          </p:cNvPr>
          <p:cNvSpPr txBox="1"/>
          <p:nvPr/>
        </p:nvSpPr>
        <p:spPr>
          <a:xfrm>
            <a:off x="713996" y="805555"/>
            <a:ext cx="151865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b="1" dirty="0"/>
              <a:t>검사 실행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F217755-952F-420D-930F-A982BAEDCF8E}"/>
              </a:ext>
            </a:extLst>
          </p:cNvPr>
          <p:cNvSpPr/>
          <p:nvPr/>
        </p:nvSpPr>
        <p:spPr>
          <a:xfrm>
            <a:off x="1203401" y="2520523"/>
            <a:ext cx="616094" cy="83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사각형: 둥근 모서리 83">
            <a:extLst>
              <a:ext uri="{FF2B5EF4-FFF2-40B4-BE49-F238E27FC236}">
                <a16:creationId xmlns:a16="http://schemas.microsoft.com/office/drawing/2014/main" id="{7B0045E5-9C14-4A88-9043-FCF864DF87A2}"/>
              </a:ext>
            </a:extLst>
          </p:cNvPr>
          <p:cNvSpPr/>
          <p:nvPr/>
        </p:nvSpPr>
        <p:spPr>
          <a:xfrm>
            <a:off x="2489220" y="780015"/>
            <a:ext cx="913111" cy="395617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8587DB0-A551-4095-B6F4-D39D906BC8BD}"/>
              </a:ext>
            </a:extLst>
          </p:cNvPr>
          <p:cNvSpPr txBox="1"/>
          <p:nvPr/>
        </p:nvSpPr>
        <p:spPr>
          <a:xfrm>
            <a:off x="2454316" y="818233"/>
            <a:ext cx="98480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b="1"/>
              <a:t>사전검사</a:t>
            </a:r>
            <a:endParaRPr lang="ko-KR" altLang="en-US" sz="1500" b="1" dirty="0"/>
          </a:p>
        </p:txBody>
      </p:sp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8C4BF6C7-0DE8-47DE-9297-5B560170061B}"/>
              </a:ext>
            </a:extLst>
          </p:cNvPr>
          <p:cNvSpPr/>
          <p:nvPr/>
        </p:nvSpPr>
        <p:spPr>
          <a:xfrm>
            <a:off x="6234118" y="757131"/>
            <a:ext cx="1080000" cy="379178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B9383CE-6415-4AA0-BDA8-9E5B626B6AB2}"/>
              </a:ext>
            </a:extLst>
          </p:cNvPr>
          <p:cNvSpPr txBox="1"/>
          <p:nvPr/>
        </p:nvSpPr>
        <p:spPr>
          <a:xfrm>
            <a:off x="5932932" y="785563"/>
            <a:ext cx="170230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b="1" dirty="0"/>
              <a:t>검사 완료</a:t>
            </a:r>
          </a:p>
        </p:txBody>
      </p: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C4D35D14-EB6B-48FD-AEE9-1B60676C9CD0}"/>
              </a:ext>
            </a:extLst>
          </p:cNvPr>
          <p:cNvGrpSpPr/>
          <p:nvPr/>
        </p:nvGrpSpPr>
        <p:grpSpPr>
          <a:xfrm>
            <a:off x="671603" y="839563"/>
            <a:ext cx="350963" cy="254332"/>
            <a:chOff x="378166" y="239653"/>
            <a:chExt cx="350963" cy="254332"/>
          </a:xfrm>
        </p:grpSpPr>
        <p:sp>
          <p:nvSpPr>
            <p:cNvPr id="95" name="타원 94">
              <a:extLst>
                <a:ext uri="{FF2B5EF4-FFF2-40B4-BE49-F238E27FC236}">
                  <a16:creationId xmlns:a16="http://schemas.microsoft.com/office/drawing/2014/main" id="{AB7825C0-CD14-4BA8-99E5-ED3972E374D8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F28FF8B1-3AF3-4967-9AB3-BED8C3BC37F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7" name="그룹 96">
            <a:extLst>
              <a:ext uri="{FF2B5EF4-FFF2-40B4-BE49-F238E27FC236}">
                <a16:creationId xmlns:a16="http://schemas.microsoft.com/office/drawing/2014/main" id="{91981BB2-F8FE-4F8D-B627-F7EC6D83BFFE}"/>
              </a:ext>
            </a:extLst>
          </p:cNvPr>
          <p:cNvGrpSpPr/>
          <p:nvPr/>
        </p:nvGrpSpPr>
        <p:grpSpPr>
          <a:xfrm>
            <a:off x="2203974" y="825649"/>
            <a:ext cx="350963" cy="254332"/>
            <a:chOff x="378166" y="239653"/>
            <a:chExt cx="350963" cy="254332"/>
          </a:xfrm>
        </p:grpSpPr>
        <p:sp>
          <p:nvSpPr>
            <p:cNvPr id="98" name="타원 97">
              <a:extLst>
                <a:ext uri="{FF2B5EF4-FFF2-40B4-BE49-F238E27FC236}">
                  <a16:creationId xmlns:a16="http://schemas.microsoft.com/office/drawing/2014/main" id="{2172B239-0611-4129-807D-5CC4C4114F24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CC75EAA0-A229-497F-B755-51435B4B5C49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1" name="그룹 100">
            <a:extLst>
              <a:ext uri="{FF2B5EF4-FFF2-40B4-BE49-F238E27FC236}">
                <a16:creationId xmlns:a16="http://schemas.microsoft.com/office/drawing/2014/main" id="{69059CCC-1B77-447B-A642-611C31095B44}"/>
              </a:ext>
            </a:extLst>
          </p:cNvPr>
          <p:cNvGrpSpPr/>
          <p:nvPr/>
        </p:nvGrpSpPr>
        <p:grpSpPr>
          <a:xfrm>
            <a:off x="8617376" y="1503744"/>
            <a:ext cx="350963" cy="254332"/>
            <a:chOff x="378166" y="239653"/>
            <a:chExt cx="350963" cy="254332"/>
          </a:xfrm>
        </p:grpSpPr>
        <p:sp>
          <p:nvSpPr>
            <p:cNvPr id="103" name="타원 102">
              <a:extLst>
                <a:ext uri="{FF2B5EF4-FFF2-40B4-BE49-F238E27FC236}">
                  <a16:creationId xmlns:a16="http://schemas.microsoft.com/office/drawing/2014/main" id="{1D0228D3-A729-4824-ACA9-3F57B16C0392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2AAC137-AD5D-491E-BF69-E15829BD9D63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9" name="그룹 118">
            <a:extLst>
              <a:ext uri="{FF2B5EF4-FFF2-40B4-BE49-F238E27FC236}">
                <a16:creationId xmlns:a16="http://schemas.microsoft.com/office/drawing/2014/main" id="{EA46B154-5CDF-42CE-8322-ED0148110F64}"/>
              </a:ext>
            </a:extLst>
          </p:cNvPr>
          <p:cNvGrpSpPr/>
          <p:nvPr/>
        </p:nvGrpSpPr>
        <p:grpSpPr>
          <a:xfrm>
            <a:off x="8594489" y="2292468"/>
            <a:ext cx="350963" cy="254332"/>
            <a:chOff x="378166" y="239653"/>
            <a:chExt cx="350963" cy="254332"/>
          </a:xfrm>
        </p:grpSpPr>
        <p:sp>
          <p:nvSpPr>
            <p:cNvPr id="120" name="타원 119">
              <a:extLst>
                <a:ext uri="{FF2B5EF4-FFF2-40B4-BE49-F238E27FC236}">
                  <a16:creationId xmlns:a16="http://schemas.microsoft.com/office/drawing/2014/main" id="{19835BB7-A92A-4F97-933B-1BDE28E5C3C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07CBA8AD-7831-42F3-95A7-789639EC1B9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705F3009-7CC1-4CCA-A36C-E789A452FCCD}"/>
              </a:ext>
            </a:extLst>
          </p:cNvPr>
          <p:cNvSpPr txBox="1"/>
          <p:nvPr/>
        </p:nvSpPr>
        <p:spPr>
          <a:xfrm>
            <a:off x="8909624" y="2222377"/>
            <a:ext cx="6139504" cy="2598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촬영 시스템에서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이미지 </a:t>
            </a:r>
            <a:r>
              <a:rPr lang="en-US" altLang="ko-KR" sz="1100" b="1" dirty="0">
                <a:solidFill>
                  <a:srgbClr val="333333"/>
                </a:solidFill>
              </a:rPr>
              <a:t>Crop </a:t>
            </a:r>
            <a:r>
              <a:rPr lang="ko-KR" altLang="en-US" sz="1100" b="1" dirty="0">
                <a:solidFill>
                  <a:srgbClr val="333333"/>
                </a:solidFill>
              </a:rPr>
              <a:t>사이즈 검사</a:t>
            </a:r>
            <a:r>
              <a:rPr lang="en-US" altLang="ko-KR" sz="1100" b="1" dirty="0">
                <a:solidFill>
                  <a:srgbClr val="333333"/>
                </a:solidFill>
              </a:rPr>
              <a:t>’, 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 err="1">
                <a:solidFill>
                  <a:srgbClr val="333333"/>
                </a:solidFill>
              </a:rPr>
              <a:t>공동점</a:t>
            </a:r>
            <a:r>
              <a:rPr lang="ko-KR" altLang="en-US" sz="1100" b="1" dirty="0">
                <a:solidFill>
                  <a:srgbClr val="333333"/>
                </a:solidFill>
              </a:rPr>
              <a:t> 검사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의 두</a:t>
            </a:r>
            <a:r>
              <a:rPr lang="en-US" altLang="ko-KR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>
                <a:solidFill>
                  <a:srgbClr val="333333"/>
                </a:solidFill>
              </a:rPr>
              <a:t>단계로 이루어진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사전 검사가 진행됩니다</a:t>
            </a:r>
            <a:r>
              <a:rPr lang="en-US" altLang="ko-KR" sz="1100" b="1" dirty="0">
                <a:solidFill>
                  <a:srgbClr val="333333"/>
                </a:solidFill>
              </a:rPr>
              <a:t>. </a:t>
            </a:r>
            <a:r>
              <a:rPr lang="ko-KR" altLang="en-US" sz="1100" b="1" dirty="0">
                <a:solidFill>
                  <a:srgbClr val="333333"/>
                </a:solidFill>
              </a:rPr>
              <a:t>두 시스템의 화면에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표출된 진행 상태를 확인 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 “</a:t>
            </a:r>
            <a:r>
              <a:rPr lang="ko-KR" altLang="en-US" sz="1100" b="1" dirty="0">
                <a:solidFill>
                  <a:srgbClr val="333333"/>
                </a:solidFill>
              </a:rPr>
              <a:t>검사 실패</a:t>
            </a:r>
            <a:r>
              <a:rPr lang="en-US" altLang="ko-KR" sz="1100" b="1" dirty="0">
                <a:solidFill>
                  <a:srgbClr val="333333"/>
                </a:solidFill>
              </a:rPr>
              <a:t>”</a:t>
            </a:r>
            <a:r>
              <a:rPr lang="ko-KR" altLang="en-US" sz="1100" b="1" dirty="0">
                <a:solidFill>
                  <a:srgbClr val="333333"/>
                </a:solidFill>
              </a:rPr>
              <a:t>가 도출되는 경우는 현재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촬영 시스템의 장비 위치에서 표적 </a:t>
            </a:r>
            <a:r>
              <a:rPr lang="en-US" altLang="ko-KR" sz="1100" b="1" dirty="0">
                <a:solidFill>
                  <a:srgbClr val="333333"/>
                </a:solidFill>
              </a:rPr>
              <a:t>QR</a:t>
            </a:r>
            <a:r>
              <a:rPr lang="ko-KR" altLang="en-US" sz="1100" b="1" dirty="0">
                <a:solidFill>
                  <a:srgbClr val="333333"/>
                </a:solidFill>
              </a:rPr>
              <a:t>의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기준 위치 설정이 불가한 경우 입니다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“</a:t>
            </a:r>
            <a:r>
              <a:rPr lang="ko-KR" altLang="en-US" sz="1100" b="1" dirty="0">
                <a:solidFill>
                  <a:srgbClr val="333333"/>
                </a:solidFill>
              </a:rPr>
              <a:t>연결</a:t>
            </a:r>
            <a:r>
              <a:rPr lang="en-US" altLang="ko-KR" sz="1100" b="1" dirty="0">
                <a:solidFill>
                  <a:srgbClr val="333333"/>
                </a:solidFill>
              </a:rPr>
              <a:t>”</a:t>
            </a:r>
            <a:r>
              <a:rPr lang="ko-KR" altLang="en-US" sz="1100" b="1" dirty="0">
                <a:solidFill>
                  <a:srgbClr val="333333"/>
                </a:solidFill>
              </a:rPr>
              <a:t> 단계 화면으로</a:t>
            </a:r>
            <a:r>
              <a:rPr lang="en-US" altLang="ko-KR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>
                <a:solidFill>
                  <a:srgbClr val="333333"/>
                </a:solidFill>
              </a:rPr>
              <a:t>이동되어 장비 위치를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검사가 실패했던 위치와 다르도록 재설정을 </a:t>
            </a:r>
            <a:br>
              <a:rPr lang="en-US" altLang="ko-KR" sz="1100" b="1" dirty="0">
                <a:solidFill>
                  <a:srgbClr val="333333"/>
                </a:solidFill>
              </a:rPr>
            </a:br>
            <a:r>
              <a:rPr lang="ko-KR" altLang="en-US" sz="1100" b="1" dirty="0">
                <a:solidFill>
                  <a:srgbClr val="333333"/>
                </a:solidFill>
              </a:rPr>
              <a:t>유도합니다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grpSp>
        <p:nvGrpSpPr>
          <p:cNvPr id="158" name="그룹 157">
            <a:extLst>
              <a:ext uri="{FF2B5EF4-FFF2-40B4-BE49-F238E27FC236}">
                <a16:creationId xmlns:a16="http://schemas.microsoft.com/office/drawing/2014/main" id="{A6376144-E6E7-40F9-BDEC-33EB73C6172A}"/>
              </a:ext>
            </a:extLst>
          </p:cNvPr>
          <p:cNvGrpSpPr/>
          <p:nvPr/>
        </p:nvGrpSpPr>
        <p:grpSpPr>
          <a:xfrm>
            <a:off x="7976808" y="4569846"/>
            <a:ext cx="350963" cy="254332"/>
            <a:chOff x="378166" y="239653"/>
            <a:chExt cx="350963" cy="254332"/>
          </a:xfrm>
        </p:grpSpPr>
        <p:sp>
          <p:nvSpPr>
            <p:cNvPr id="159" name="타원 158">
              <a:extLst>
                <a:ext uri="{FF2B5EF4-FFF2-40B4-BE49-F238E27FC236}">
                  <a16:creationId xmlns:a16="http://schemas.microsoft.com/office/drawing/2014/main" id="{8ACD4D7B-8C48-472A-838C-490382D32380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D9861637-693D-4CA2-B65C-8C0773FF5756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1" name="TextBox 160">
            <a:extLst>
              <a:ext uri="{FF2B5EF4-FFF2-40B4-BE49-F238E27FC236}">
                <a16:creationId xmlns:a16="http://schemas.microsoft.com/office/drawing/2014/main" id="{397625EA-A7A3-4CB2-9E4C-E4B42C99DC1B}"/>
              </a:ext>
            </a:extLst>
          </p:cNvPr>
          <p:cNvSpPr txBox="1"/>
          <p:nvPr/>
        </p:nvSpPr>
        <p:spPr>
          <a:xfrm>
            <a:off x="8945451" y="5057449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사전검사가 완료되면 두 시스템은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다음과 같은</a:t>
            </a:r>
            <a:r>
              <a:rPr lang="en-US" altLang="ko-KR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>
                <a:solidFill>
                  <a:srgbClr val="333333"/>
                </a:solidFill>
              </a:rPr>
              <a:t>측정 준비 화면으로 이동합니다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grpSp>
        <p:nvGrpSpPr>
          <p:cNvPr id="162" name="그룹 161">
            <a:extLst>
              <a:ext uri="{FF2B5EF4-FFF2-40B4-BE49-F238E27FC236}">
                <a16:creationId xmlns:a16="http://schemas.microsoft.com/office/drawing/2014/main" id="{2F11344B-44F0-48DF-9E3A-7C118402D4AE}"/>
              </a:ext>
            </a:extLst>
          </p:cNvPr>
          <p:cNvGrpSpPr/>
          <p:nvPr/>
        </p:nvGrpSpPr>
        <p:grpSpPr>
          <a:xfrm>
            <a:off x="5947394" y="800758"/>
            <a:ext cx="350963" cy="254332"/>
            <a:chOff x="378166" y="239653"/>
            <a:chExt cx="350963" cy="254332"/>
          </a:xfrm>
        </p:grpSpPr>
        <p:sp>
          <p:nvSpPr>
            <p:cNvPr id="163" name="타원 162">
              <a:extLst>
                <a:ext uri="{FF2B5EF4-FFF2-40B4-BE49-F238E27FC236}">
                  <a16:creationId xmlns:a16="http://schemas.microsoft.com/office/drawing/2014/main" id="{885F83C9-62B1-4DF6-B964-18D4934990B7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ED3DC9A5-B512-4831-A94B-086B037530B7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10" name="그림 109">
            <a:extLst>
              <a:ext uri="{FF2B5EF4-FFF2-40B4-BE49-F238E27FC236}">
                <a16:creationId xmlns:a16="http://schemas.microsoft.com/office/drawing/2014/main" id="{D148FF7F-8BBE-45EF-B0BC-3F5A59E148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3357" y="1518034"/>
            <a:ext cx="1080000" cy="2400002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115" name="그림 114">
            <a:extLst>
              <a:ext uri="{FF2B5EF4-FFF2-40B4-BE49-F238E27FC236}">
                <a16:creationId xmlns:a16="http://schemas.microsoft.com/office/drawing/2014/main" id="{3957F88B-3A12-473E-BF35-4967BEE96F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2991" y="1509255"/>
            <a:ext cx="1080000" cy="2400001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127" name="그림 126">
            <a:extLst>
              <a:ext uri="{FF2B5EF4-FFF2-40B4-BE49-F238E27FC236}">
                <a16:creationId xmlns:a16="http://schemas.microsoft.com/office/drawing/2014/main" id="{031DFA84-ACC9-4732-B3E5-B99F4D525D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41969" y="4364086"/>
            <a:ext cx="1079200" cy="228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AD44609C-FDFD-4905-90E6-766FE26B341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1457" y="1525230"/>
            <a:ext cx="1080000" cy="240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84" name="TextBox 183">
            <a:extLst>
              <a:ext uri="{FF2B5EF4-FFF2-40B4-BE49-F238E27FC236}">
                <a16:creationId xmlns:a16="http://schemas.microsoft.com/office/drawing/2014/main" id="{38739161-64B2-40A8-99AF-E5C650E2F06C}"/>
              </a:ext>
            </a:extLst>
          </p:cNvPr>
          <p:cNvSpPr txBox="1"/>
          <p:nvPr/>
        </p:nvSpPr>
        <p:spPr>
          <a:xfrm>
            <a:off x="8945451" y="1418708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촬영 시스템에서 </a:t>
            </a:r>
            <a:r>
              <a:rPr lang="en-US" altLang="ko-KR" sz="1100" b="1" dirty="0">
                <a:solidFill>
                  <a:srgbClr val="333333"/>
                </a:solidFill>
              </a:rPr>
              <a:t>“</a:t>
            </a:r>
            <a:r>
              <a:rPr lang="ko-KR" altLang="en-US" sz="1100" b="1" dirty="0">
                <a:solidFill>
                  <a:srgbClr val="333333"/>
                </a:solidFill>
              </a:rPr>
              <a:t>사전 검사 실행</a:t>
            </a:r>
            <a:r>
              <a:rPr lang="en-US" altLang="ko-KR" sz="1100" b="1" dirty="0">
                <a:solidFill>
                  <a:srgbClr val="333333"/>
                </a:solidFill>
              </a:rPr>
              <a:t>” </a:t>
            </a:r>
            <a:r>
              <a:rPr lang="ko-KR" altLang="en-US" sz="1100" b="1" dirty="0">
                <a:solidFill>
                  <a:srgbClr val="333333"/>
                </a:solidFill>
              </a:rPr>
              <a:t>버튼을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눌러 사전 검사를 실행 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0AB5E364-8CA2-4089-B0CF-5469649D94A4}"/>
              </a:ext>
            </a:extLst>
          </p:cNvPr>
          <p:cNvSpPr txBox="1"/>
          <p:nvPr/>
        </p:nvSpPr>
        <p:spPr>
          <a:xfrm>
            <a:off x="-26186" y="1554214"/>
            <a:ext cx="1003760" cy="401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관리자    </a:t>
            </a:r>
            <a:endParaRPr lang="en-US" altLang="ko-KR" sz="10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시스템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4BF73834-EBEE-4D66-83DA-C111BBD32090}"/>
              </a:ext>
            </a:extLst>
          </p:cNvPr>
          <p:cNvSpPr txBox="1"/>
          <p:nvPr/>
        </p:nvSpPr>
        <p:spPr>
          <a:xfrm>
            <a:off x="-42217" y="5852461"/>
            <a:ext cx="1003760" cy="302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관리자    </a:t>
            </a:r>
            <a:endParaRPr lang="en-US" altLang="ko-KR" sz="1400" b="1" dirty="0">
              <a:solidFill>
                <a:schemeClr val="bg1"/>
              </a:solidFill>
            </a:endParaRPr>
          </a:p>
          <a:p>
            <a:pPr algn="ctr"/>
            <a:endParaRPr lang="en-US" altLang="ko-KR" sz="14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시스템</a:t>
            </a:r>
          </a:p>
        </p:txBody>
      </p:sp>
      <p:grpSp>
        <p:nvGrpSpPr>
          <p:cNvPr id="200" name="그룹 199">
            <a:extLst>
              <a:ext uri="{FF2B5EF4-FFF2-40B4-BE49-F238E27FC236}">
                <a16:creationId xmlns:a16="http://schemas.microsoft.com/office/drawing/2014/main" id="{E439DDBC-BFC8-4188-AD47-00D065BEA4E5}"/>
              </a:ext>
            </a:extLst>
          </p:cNvPr>
          <p:cNvGrpSpPr/>
          <p:nvPr/>
        </p:nvGrpSpPr>
        <p:grpSpPr>
          <a:xfrm>
            <a:off x="86606" y="1497532"/>
            <a:ext cx="867570" cy="547876"/>
            <a:chOff x="3605720" y="4549820"/>
            <a:chExt cx="1003760" cy="2106641"/>
          </a:xfrm>
        </p:grpSpPr>
        <p:sp>
          <p:nvSpPr>
            <p:cNvPr id="201" name="사각형: 둥근 모서리 200">
              <a:extLst>
                <a:ext uri="{FF2B5EF4-FFF2-40B4-BE49-F238E27FC236}">
                  <a16:creationId xmlns:a16="http://schemas.microsoft.com/office/drawing/2014/main" id="{C2777B2A-6081-43A7-B509-8DA17F712972}"/>
                </a:ext>
              </a:extLst>
            </p:cNvPr>
            <p:cNvSpPr/>
            <p:nvPr/>
          </p:nvSpPr>
          <p:spPr>
            <a:xfrm>
              <a:off x="3758578" y="4549820"/>
              <a:ext cx="698044" cy="2106641"/>
            </a:xfrm>
            <a:prstGeom prst="roundRect">
              <a:avLst/>
            </a:prstGeom>
            <a:solidFill>
              <a:srgbClr val="3B38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BF92556E-CECF-47EF-931D-0F505EEF9736}"/>
                </a:ext>
              </a:extLst>
            </p:cNvPr>
            <p:cNvSpPr txBox="1"/>
            <p:nvPr/>
          </p:nvSpPr>
          <p:spPr>
            <a:xfrm>
              <a:off x="3605720" y="4838707"/>
              <a:ext cx="1003760" cy="1538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b="1" spc="300" dirty="0">
                  <a:solidFill>
                    <a:schemeClr val="bg1"/>
                  </a:solidFill>
                </a:rPr>
                <a:t>측정   </a:t>
              </a:r>
              <a:endParaRPr lang="en-US" altLang="ko-KR" sz="1000" b="1" spc="300" dirty="0">
                <a:solidFill>
                  <a:schemeClr val="bg1"/>
                </a:solidFill>
              </a:endParaRPr>
            </a:p>
            <a:p>
              <a:pPr algn="ctr"/>
              <a:r>
                <a:rPr lang="ko-KR" altLang="en-US" sz="1000" b="1" spc="300" dirty="0">
                  <a:solidFill>
                    <a:schemeClr val="bg1"/>
                  </a:solidFill>
                </a:rPr>
                <a:t>시스템</a:t>
              </a:r>
            </a:p>
          </p:txBody>
        </p:sp>
      </p:grpSp>
      <p:grpSp>
        <p:nvGrpSpPr>
          <p:cNvPr id="209" name="그룹 208">
            <a:extLst>
              <a:ext uri="{FF2B5EF4-FFF2-40B4-BE49-F238E27FC236}">
                <a16:creationId xmlns:a16="http://schemas.microsoft.com/office/drawing/2014/main" id="{B1A21962-33EF-4D5D-B1F7-5CEFA0315C69}"/>
              </a:ext>
            </a:extLst>
          </p:cNvPr>
          <p:cNvGrpSpPr/>
          <p:nvPr/>
        </p:nvGrpSpPr>
        <p:grpSpPr>
          <a:xfrm>
            <a:off x="99306" y="1496463"/>
            <a:ext cx="867570" cy="548945"/>
            <a:chOff x="99306" y="1595523"/>
            <a:chExt cx="867570" cy="548945"/>
          </a:xfrm>
        </p:grpSpPr>
        <p:sp>
          <p:nvSpPr>
            <p:cNvPr id="210" name="사각형: 둥근 모서리 209">
              <a:extLst>
                <a:ext uri="{FF2B5EF4-FFF2-40B4-BE49-F238E27FC236}">
                  <a16:creationId xmlns:a16="http://schemas.microsoft.com/office/drawing/2014/main" id="{9C50ACC3-2E59-45CC-ABC5-446471228D82}"/>
                </a:ext>
              </a:extLst>
            </p:cNvPr>
            <p:cNvSpPr/>
            <p:nvPr/>
          </p:nvSpPr>
          <p:spPr>
            <a:xfrm>
              <a:off x="218724" y="1596592"/>
              <a:ext cx="603333" cy="547876"/>
            </a:xfrm>
            <a:prstGeom prst="roundRect">
              <a:avLst/>
            </a:prstGeom>
            <a:solidFill>
              <a:srgbClr val="3B38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3112A795-09DD-42AB-B672-D761AE65E669}"/>
                </a:ext>
              </a:extLst>
            </p:cNvPr>
            <p:cNvSpPr txBox="1"/>
            <p:nvPr/>
          </p:nvSpPr>
          <p:spPr>
            <a:xfrm>
              <a:off x="99306" y="1595523"/>
              <a:ext cx="867570" cy="524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000" b="1" spc="300" dirty="0">
                  <a:solidFill>
                    <a:schemeClr val="bg1"/>
                  </a:solidFill>
                </a:rPr>
                <a:t>제어   </a:t>
              </a:r>
              <a:endParaRPr lang="en-US" altLang="ko-KR" sz="1000" b="1" spc="300" dirty="0">
                <a:solidFill>
                  <a:schemeClr val="bg1"/>
                </a:solidFill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000" b="1" spc="300" dirty="0">
                  <a:solidFill>
                    <a:schemeClr val="bg1"/>
                  </a:solidFill>
                </a:rPr>
                <a:t>시스템</a:t>
              </a:r>
            </a:p>
          </p:txBody>
        </p:sp>
      </p:grpSp>
      <p:grpSp>
        <p:nvGrpSpPr>
          <p:cNvPr id="212" name="그룹 211">
            <a:extLst>
              <a:ext uri="{FF2B5EF4-FFF2-40B4-BE49-F238E27FC236}">
                <a16:creationId xmlns:a16="http://schemas.microsoft.com/office/drawing/2014/main" id="{D0782875-7BBC-45A4-A2A0-ECC6295F5E7D}"/>
              </a:ext>
            </a:extLst>
          </p:cNvPr>
          <p:cNvGrpSpPr/>
          <p:nvPr/>
        </p:nvGrpSpPr>
        <p:grpSpPr>
          <a:xfrm>
            <a:off x="97960" y="4341038"/>
            <a:ext cx="867570" cy="548945"/>
            <a:chOff x="99306" y="1595523"/>
            <a:chExt cx="867570" cy="548945"/>
          </a:xfrm>
        </p:grpSpPr>
        <p:sp>
          <p:nvSpPr>
            <p:cNvPr id="213" name="사각형: 둥근 모서리 212">
              <a:extLst>
                <a:ext uri="{FF2B5EF4-FFF2-40B4-BE49-F238E27FC236}">
                  <a16:creationId xmlns:a16="http://schemas.microsoft.com/office/drawing/2014/main" id="{CE008E1A-E23E-4F27-892E-0424FCD7D689}"/>
                </a:ext>
              </a:extLst>
            </p:cNvPr>
            <p:cNvSpPr/>
            <p:nvPr/>
          </p:nvSpPr>
          <p:spPr>
            <a:xfrm>
              <a:off x="218724" y="1596592"/>
              <a:ext cx="603333" cy="547876"/>
            </a:xfrm>
            <a:prstGeom prst="roundRect">
              <a:avLst/>
            </a:prstGeom>
            <a:solidFill>
              <a:srgbClr val="3B38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2795A289-F9EC-42B6-A2BC-9D8C1410033C}"/>
                </a:ext>
              </a:extLst>
            </p:cNvPr>
            <p:cNvSpPr txBox="1"/>
            <p:nvPr/>
          </p:nvSpPr>
          <p:spPr>
            <a:xfrm>
              <a:off x="99306" y="1595523"/>
              <a:ext cx="867570" cy="524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000" b="1" spc="300" dirty="0">
                  <a:solidFill>
                    <a:schemeClr val="bg1"/>
                  </a:solidFill>
                </a:rPr>
                <a:t>촬영</a:t>
              </a:r>
              <a:endParaRPr lang="en-US" altLang="ko-KR" sz="1000" b="1" spc="300" dirty="0">
                <a:solidFill>
                  <a:schemeClr val="bg1"/>
                </a:solidFill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000" b="1" spc="300" dirty="0">
                  <a:solidFill>
                    <a:schemeClr val="bg1"/>
                  </a:solidFill>
                </a:rPr>
                <a:t>시스템</a:t>
              </a:r>
            </a:p>
          </p:txBody>
        </p:sp>
      </p:grpSp>
      <p:pic>
        <p:nvPicPr>
          <p:cNvPr id="104" name="그림 103">
            <a:extLst>
              <a:ext uri="{FF2B5EF4-FFF2-40B4-BE49-F238E27FC236}">
                <a16:creationId xmlns:a16="http://schemas.microsoft.com/office/drawing/2014/main" id="{A28CCBBD-6FDD-48C7-8D99-EB4DE46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475" y="1518036"/>
            <a:ext cx="1080000" cy="240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06" name="사각형: 둥근 모서리 105">
            <a:extLst>
              <a:ext uri="{FF2B5EF4-FFF2-40B4-BE49-F238E27FC236}">
                <a16:creationId xmlns:a16="http://schemas.microsoft.com/office/drawing/2014/main" id="{B8C7E26E-113E-4917-990B-E7E0DEF34181}"/>
              </a:ext>
            </a:extLst>
          </p:cNvPr>
          <p:cNvSpPr/>
          <p:nvPr/>
        </p:nvSpPr>
        <p:spPr>
          <a:xfrm>
            <a:off x="986513" y="3530020"/>
            <a:ext cx="989567" cy="17427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4" name="그림 113">
            <a:extLst>
              <a:ext uri="{FF2B5EF4-FFF2-40B4-BE49-F238E27FC236}">
                <a16:creationId xmlns:a16="http://schemas.microsoft.com/office/drawing/2014/main" id="{DDF3EBDB-E47E-4323-9E9F-55108C3B87F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9921" y="4356473"/>
            <a:ext cx="1080000" cy="227634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116" name="그림 115">
            <a:extLst>
              <a:ext uri="{FF2B5EF4-FFF2-40B4-BE49-F238E27FC236}">
                <a16:creationId xmlns:a16="http://schemas.microsoft.com/office/drawing/2014/main" id="{268BC385-725E-4658-87FC-38C921EF047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0351" y="4364086"/>
            <a:ext cx="1079200" cy="228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17" name="그림 116">
            <a:extLst>
              <a:ext uri="{FF2B5EF4-FFF2-40B4-BE49-F238E27FC236}">
                <a16:creationId xmlns:a16="http://schemas.microsoft.com/office/drawing/2014/main" id="{8CCDF1EF-65D1-4FA4-8B1B-E090B29B560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94" y="4358952"/>
            <a:ext cx="1080000" cy="228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67" name="그림 166">
            <a:extLst>
              <a:ext uri="{FF2B5EF4-FFF2-40B4-BE49-F238E27FC236}">
                <a16:creationId xmlns:a16="http://schemas.microsoft.com/office/drawing/2014/main" id="{58490401-B946-454B-89F0-CE7B8DD6F0B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625" y="1493797"/>
            <a:ext cx="1080000" cy="240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58" name="그림 57">
            <a:extLst>
              <a:ext uri="{FF2B5EF4-FFF2-40B4-BE49-F238E27FC236}">
                <a16:creationId xmlns:a16="http://schemas.microsoft.com/office/drawing/2014/main" id="{858CAD9D-16A4-4648-8A36-E219873E94E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647" y="4363241"/>
            <a:ext cx="1080000" cy="228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pSp>
        <p:nvGrpSpPr>
          <p:cNvPr id="59" name="그룹 58">
            <a:extLst>
              <a:ext uri="{FF2B5EF4-FFF2-40B4-BE49-F238E27FC236}">
                <a16:creationId xmlns:a16="http://schemas.microsoft.com/office/drawing/2014/main" id="{E06F4E43-5EC2-4EC0-B6B7-700C430474F4}"/>
              </a:ext>
            </a:extLst>
          </p:cNvPr>
          <p:cNvGrpSpPr/>
          <p:nvPr/>
        </p:nvGrpSpPr>
        <p:grpSpPr>
          <a:xfrm>
            <a:off x="8576574" y="5115000"/>
            <a:ext cx="350963" cy="254332"/>
            <a:chOff x="378166" y="239653"/>
            <a:chExt cx="350963" cy="254332"/>
          </a:xfrm>
        </p:grpSpPr>
        <p:sp>
          <p:nvSpPr>
            <p:cNvPr id="60" name="타원 59">
              <a:extLst>
                <a:ext uri="{FF2B5EF4-FFF2-40B4-BE49-F238E27FC236}">
                  <a16:creationId xmlns:a16="http://schemas.microsoft.com/office/drawing/2014/main" id="{BB63388B-E46C-4964-B1BD-B5CBBD483D46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DF6AFAC-296A-43C9-8FD7-76432A3F62C0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71" name="직사각형 170">
            <a:extLst>
              <a:ext uri="{FF2B5EF4-FFF2-40B4-BE49-F238E27FC236}">
                <a16:creationId xmlns:a16="http://schemas.microsoft.com/office/drawing/2014/main" id="{490A6C12-73A5-4565-8BC4-2C6C0155DB1C}"/>
              </a:ext>
            </a:extLst>
          </p:cNvPr>
          <p:cNvSpPr/>
          <p:nvPr/>
        </p:nvSpPr>
        <p:spPr>
          <a:xfrm>
            <a:off x="3500683" y="1493797"/>
            <a:ext cx="2282566" cy="51390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8" name="사각형: 잘린 대각선 방향 모서리 177">
            <a:extLst>
              <a:ext uri="{FF2B5EF4-FFF2-40B4-BE49-F238E27FC236}">
                <a16:creationId xmlns:a16="http://schemas.microsoft.com/office/drawing/2014/main" id="{88EB879E-A372-43AF-B4BA-D7B1572A4985}"/>
              </a:ext>
            </a:extLst>
          </p:cNvPr>
          <p:cNvSpPr/>
          <p:nvPr/>
        </p:nvSpPr>
        <p:spPr>
          <a:xfrm>
            <a:off x="4208249" y="1233652"/>
            <a:ext cx="809483" cy="180049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검사 실패</a:t>
            </a:r>
          </a:p>
        </p:txBody>
      </p:sp>
    </p:spTree>
    <p:extLst>
      <p:ext uri="{BB962C8B-B14F-4D97-AF65-F5344CB8AC3E}">
        <p14:creationId xmlns:p14="http://schemas.microsoft.com/office/powerpoint/2010/main" val="25718403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10A3343F-BF8E-4733-ABF9-27B1FE7CB5A0}"/>
              </a:ext>
            </a:extLst>
          </p:cNvPr>
          <p:cNvSpPr/>
          <p:nvPr/>
        </p:nvSpPr>
        <p:spPr>
          <a:xfrm>
            <a:off x="203233" y="144552"/>
            <a:ext cx="3873467" cy="307714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제어 </a:t>
            </a:r>
            <a:r>
              <a:rPr lang="en-US" altLang="ko-KR" sz="1400" b="1" dirty="0">
                <a:solidFill>
                  <a:schemeClr val="bg1"/>
                </a:solidFill>
              </a:rPr>
              <a:t>&amp; </a:t>
            </a:r>
            <a:r>
              <a:rPr lang="ko-KR" altLang="en-US" sz="1400" b="1" dirty="0">
                <a:solidFill>
                  <a:schemeClr val="bg1"/>
                </a:solidFill>
              </a:rPr>
              <a:t>촬영 시스템 어플리케이션 연동 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cxnSp>
        <p:nvCxnSpPr>
          <p:cNvPr id="170" name="직선 화살표 연결선 169">
            <a:extLst>
              <a:ext uri="{FF2B5EF4-FFF2-40B4-BE49-F238E27FC236}">
                <a16:creationId xmlns:a16="http://schemas.microsoft.com/office/drawing/2014/main" id="{D90C5AD6-847E-4457-B6DA-2DBDF1AD4AA6}"/>
              </a:ext>
            </a:extLst>
          </p:cNvPr>
          <p:cNvCxnSpPr>
            <a:cxnSpLocks/>
          </p:cNvCxnSpPr>
          <p:nvPr/>
        </p:nvCxnSpPr>
        <p:spPr>
          <a:xfrm>
            <a:off x="206205" y="952908"/>
            <a:ext cx="704325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391CC667-0185-43B4-822B-88D1E5768990}"/>
              </a:ext>
            </a:extLst>
          </p:cNvPr>
          <p:cNvSpPr txBox="1"/>
          <p:nvPr/>
        </p:nvSpPr>
        <p:spPr>
          <a:xfrm>
            <a:off x="7828197" y="711212"/>
            <a:ext cx="362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0070C0"/>
                </a:solidFill>
              </a:rPr>
              <a:t>(5) – </a:t>
            </a:r>
            <a:r>
              <a:rPr lang="ko-KR" altLang="en-US" sz="2000" b="1" dirty="0" err="1">
                <a:solidFill>
                  <a:srgbClr val="0070C0"/>
                </a:solidFill>
              </a:rPr>
              <a:t>관입량</a:t>
            </a:r>
            <a:r>
              <a:rPr lang="ko-KR" altLang="en-US" sz="2000" b="1" dirty="0">
                <a:solidFill>
                  <a:srgbClr val="0070C0"/>
                </a:solidFill>
              </a:rPr>
              <a:t> 측정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525BBA9F-0263-4E44-8355-9628D42EDAFA}"/>
              </a:ext>
            </a:extLst>
          </p:cNvPr>
          <p:cNvSpPr/>
          <p:nvPr/>
        </p:nvSpPr>
        <p:spPr>
          <a:xfrm>
            <a:off x="948769" y="781369"/>
            <a:ext cx="1065057" cy="362248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DBD274-B67B-437A-9699-E810C163AF05}"/>
              </a:ext>
            </a:extLst>
          </p:cNvPr>
          <p:cNvSpPr txBox="1"/>
          <p:nvPr/>
        </p:nvSpPr>
        <p:spPr>
          <a:xfrm>
            <a:off x="713996" y="805555"/>
            <a:ext cx="151865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b="1" dirty="0"/>
              <a:t>측정 시작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F217755-952F-420D-930F-A982BAEDCF8E}"/>
              </a:ext>
            </a:extLst>
          </p:cNvPr>
          <p:cNvSpPr/>
          <p:nvPr/>
        </p:nvSpPr>
        <p:spPr>
          <a:xfrm>
            <a:off x="1203401" y="2520523"/>
            <a:ext cx="616094" cy="83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사각형: 둥근 모서리 83">
            <a:extLst>
              <a:ext uri="{FF2B5EF4-FFF2-40B4-BE49-F238E27FC236}">
                <a16:creationId xmlns:a16="http://schemas.microsoft.com/office/drawing/2014/main" id="{7B0045E5-9C14-4A88-9043-FCF864DF87A2}"/>
              </a:ext>
            </a:extLst>
          </p:cNvPr>
          <p:cNvSpPr/>
          <p:nvPr/>
        </p:nvSpPr>
        <p:spPr>
          <a:xfrm>
            <a:off x="2925506" y="780015"/>
            <a:ext cx="913111" cy="395617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8587DB0-A551-4095-B6F4-D39D906BC8BD}"/>
              </a:ext>
            </a:extLst>
          </p:cNvPr>
          <p:cNvSpPr txBox="1"/>
          <p:nvPr/>
        </p:nvSpPr>
        <p:spPr>
          <a:xfrm>
            <a:off x="2890602" y="818233"/>
            <a:ext cx="98480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b="1" dirty="0"/>
              <a:t>측정 중</a:t>
            </a:r>
          </a:p>
        </p:txBody>
      </p:sp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8C4BF6C7-0DE8-47DE-9297-5B560170061B}"/>
              </a:ext>
            </a:extLst>
          </p:cNvPr>
          <p:cNvSpPr/>
          <p:nvPr/>
        </p:nvSpPr>
        <p:spPr>
          <a:xfrm>
            <a:off x="4931255" y="757131"/>
            <a:ext cx="1080000" cy="379178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B9383CE-6415-4AA0-BDA8-9E5B626B6AB2}"/>
              </a:ext>
            </a:extLst>
          </p:cNvPr>
          <p:cNvSpPr txBox="1"/>
          <p:nvPr/>
        </p:nvSpPr>
        <p:spPr>
          <a:xfrm>
            <a:off x="4630069" y="785563"/>
            <a:ext cx="170230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b="1" dirty="0"/>
              <a:t>측정 완료</a:t>
            </a:r>
          </a:p>
        </p:txBody>
      </p: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C4D35D14-EB6B-48FD-AEE9-1B60676C9CD0}"/>
              </a:ext>
            </a:extLst>
          </p:cNvPr>
          <p:cNvGrpSpPr/>
          <p:nvPr/>
        </p:nvGrpSpPr>
        <p:grpSpPr>
          <a:xfrm>
            <a:off x="671603" y="839563"/>
            <a:ext cx="350963" cy="254332"/>
            <a:chOff x="378166" y="239653"/>
            <a:chExt cx="350963" cy="254332"/>
          </a:xfrm>
        </p:grpSpPr>
        <p:sp>
          <p:nvSpPr>
            <p:cNvPr id="95" name="타원 94">
              <a:extLst>
                <a:ext uri="{FF2B5EF4-FFF2-40B4-BE49-F238E27FC236}">
                  <a16:creationId xmlns:a16="http://schemas.microsoft.com/office/drawing/2014/main" id="{AB7825C0-CD14-4BA8-99E5-ED3972E374D8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F28FF8B1-3AF3-4967-9AB3-BED8C3BC37F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7" name="그룹 96">
            <a:extLst>
              <a:ext uri="{FF2B5EF4-FFF2-40B4-BE49-F238E27FC236}">
                <a16:creationId xmlns:a16="http://schemas.microsoft.com/office/drawing/2014/main" id="{91981BB2-F8FE-4F8D-B627-F7EC6D83BFFE}"/>
              </a:ext>
            </a:extLst>
          </p:cNvPr>
          <p:cNvGrpSpPr/>
          <p:nvPr/>
        </p:nvGrpSpPr>
        <p:grpSpPr>
          <a:xfrm>
            <a:off x="2640260" y="825649"/>
            <a:ext cx="350963" cy="254332"/>
            <a:chOff x="378166" y="239653"/>
            <a:chExt cx="350963" cy="254332"/>
          </a:xfrm>
        </p:grpSpPr>
        <p:sp>
          <p:nvSpPr>
            <p:cNvPr id="98" name="타원 97">
              <a:extLst>
                <a:ext uri="{FF2B5EF4-FFF2-40B4-BE49-F238E27FC236}">
                  <a16:creationId xmlns:a16="http://schemas.microsoft.com/office/drawing/2014/main" id="{2172B239-0611-4129-807D-5CC4C4114F24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CC75EAA0-A229-497F-B755-51435B4B5C49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1" name="그룹 100">
            <a:extLst>
              <a:ext uri="{FF2B5EF4-FFF2-40B4-BE49-F238E27FC236}">
                <a16:creationId xmlns:a16="http://schemas.microsoft.com/office/drawing/2014/main" id="{69059CCC-1B77-447B-A642-611C31095B44}"/>
              </a:ext>
            </a:extLst>
          </p:cNvPr>
          <p:cNvGrpSpPr/>
          <p:nvPr/>
        </p:nvGrpSpPr>
        <p:grpSpPr>
          <a:xfrm>
            <a:off x="7965947" y="1503744"/>
            <a:ext cx="350963" cy="254332"/>
            <a:chOff x="378166" y="239653"/>
            <a:chExt cx="350963" cy="254332"/>
          </a:xfrm>
        </p:grpSpPr>
        <p:sp>
          <p:nvSpPr>
            <p:cNvPr id="103" name="타원 102">
              <a:extLst>
                <a:ext uri="{FF2B5EF4-FFF2-40B4-BE49-F238E27FC236}">
                  <a16:creationId xmlns:a16="http://schemas.microsoft.com/office/drawing/2014/main" id="{1D0228D3-A729-4824-ACA9-3F57B16C0392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2AAC137-AD5D-491E-BF69-E15829BD9D63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9" name="그룹 118">
            <a:extLst>
              <a:ext uri="{FF2B5EF4-FFF2-40B4-BE49-F238E27FC236}">
                <a16:creationId xmlns:a16="http://schemas.microsoft.com/office/drawing/2014/main" id="{EA46B154-5CDF-42CE-8322-ED0148110F64}"/>
              </a:ext>
            </a:extLst>
          </p:cNvPr>
          <p:cNvGrpSpPr/>
          <p:nvPr/>
        </p:nvGrpSpPr>
        <p:grpSpPr>
          <a:xfrm>
            <a:off x="7943060" y="2292468"/>
            <a:ext cx="350963" cy="254332"/>
            <a:chOff x="378166" y="239653"/>
            <a:chExt cx="350963" cy="254332"/>
          </a:xfrm>
        </p:grpSpPr>
        <p:sp>
          <p:nvSpPr>
            <p:cNvPr id="120" name="타원 119">
              <a:extLst>
                <a:ext uri="{FF2B5EF4-FFF2-40B4-BE49-F238E27FC236}">
                  <a16:creationId xmlns:a16="http://schemas.microsoft.com/office/drawing/2014/main" id="{19835BB7-A92A-4F97-933B-1BDE28E5C3C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07CBA8AD-7831-42F3-95A7-789639EC1B9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705F3009-7CC1-4CCA-A36C-E789A452FCCD}"/>
              </a:ext>
            </a:extLst>
          </p:cNvPr>
          <p:cNvSpPr txBox="1"/>
          <p:nvPr/>
        </p:nvSpPr>
        <p:spPr>
          <a:xfrm>
            <a:off x="8258195" y="2222377"/>
            <a:ext cx="6139504" cy="1837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촬영 시스템은 표적 말뚝 </a:t>
            </a:r>
            <a:r>
              <a:rPr lang="en-US" altLang="ko-KR" sz="1100" b="1" dirty="0">
                <a:solidFill>
                  <a:srgbClr val="333333"/>
                </a:solidFill>
              </a:rPr>
              <a:t>QR</a:t>
            </a:r>
            <a:r>
              <a:rPr lang="ko-KR" altLang="en-US" sz="1100" b="1" dirty="0">
                <a:solidFill>
                  <a:srgbClr val="333333"/>
                </a:solidFill>
              </a:rPr>
              <a:t>을 촬영을 통해 측정을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진행합니다</a:t>
            </a:r>
            <a:r>
              <a:rPr lang="en-US" altLang="ko-KR" sz="1100" b="1" dirty="0">
                <a:solidFill>
                  <a:srgbClr val="333333"/>
                </a:solidFill>
              </a:rPr>
              <a:t>. </a:t>
            </a:r>
            <a:r>
              <a:rPr lang="ko-KR" altLang="en-US" sz="1100" b="1" dirty="0">
                <a:solidFill>
                  <a:srgbClr val="333333"/>
                </a:solidFill>
              </a:rPr>
              <a:t>촬영중인 화면은 촬영 시스템 프리뷰를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통해 확인할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관리자 시스템에서는 측정 중인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 err="1">
                <a:solidFill>
                  <a:srgbClr val="333333"/>
                </a:solidFill>
              </a:rPr>
              <a:t>변위량을</a:t>
            </a:r>
            <a:r>
              <a:rPr lang="ko-KR" altLang="en-US" sz="1100" b="1" dirty="0">
                <a:solidFill>
                  <a:srgbClr val="333333"/>
                </a:solidFill>
              </a:rPr>
              <a:t> 그래프로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실시간 모니터링 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 “</a:t>
            </a:r>
            <a:r>
              <a:rPr lang="ko-KR" altLang="en-US" sz="1100" b="1" dirty="0">
                <a:solidFill>
                  <a:srgbClr val="333333"/>
                </a:solidFill>
              </a:rPr>
              <a:t>완료</a:t>
            </a:r>
            <a:r>
              <a:rPr lang="en-US" altLang="ko-KR" sz="1100" b="1" dirty="0">
                <a:solidFill>
                  <a:srgbClr val="333333"/>
                </a:solidFill>
              </a:rPr>
              <a:t>” </a:t>
            </a:r>
            <a:r>
              <a:rPr lang="ko-KR" altLang="en-US" sz="1100" b="1" dirty="0">
                <a:solidFill>
                  <a:srgbClr val="333333"/>
                </a:solidFill>
              </a:rPr>
              <a:t>버튼을 누르면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측정 완료 명령이 내려집니다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397625EA-A7A3-4CB2-9E4C-E4B42C99DC1B}"/>
              </a:ext>
            </a:extLst>
          </p:cNvPr>
          <p:cNvSpPr txBox="1"/>
          <p:nvPr/>
        </p:nvSpPr>
        <p:spPr>
          <a:xfrm>
            <a:off x="8334824" y="3875594"/>
            <a:ext cx="6139504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측정 완료 단계에서 촬영 시스템은 결과 생성 후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연결 화면으로 이동합니다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관리자 시스템은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작업 화면에서 추가된 작업 결과를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확인할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grpSp>
        <p:nvGrpSpPr>
          <p:cNvPr id="162" name="그룹 161">
            <a:extLst>
              <a:ext uri="{FF2B5EF4-FFF2-40B4-BE49-F238E27FC236}">
                <a16:creationId xmlns:a16="http://schemas.microsoft.com/office/drawing/2014/main" id="{2F11344B-44F0-48DF-9E3A-7C118402D4AE}"/>
              </a:ext>
            </a:extLst>
          </p:cNvPr>
          <p:cNvGrpSpPr/>
          <p:nvPr/>
        </p:nvGrpSpPr>
        <p:grpSpPr>
          <a:xfrm>
            <a:off x="4644531" y="800758"/>
            <a:ext cx="350963" cy="254332"/>
            <a:chOff x="378166" y="239653"/>
            <a:chExt cx="350963" cy="254332"/>
          </a:xfrm>
        </p:grpSpPr>
        <p:sp>
          <p:nvSpPr>
            <p:cNvPr id="163" name="타원 162">
              <a:extLst>
                <a:ext uri="{FF2B5EF4-FFF2-40B4-BE49-F238E27FC236}">
                  <a16:creationId xmlns:a16="http://schemas.microsoft.com/office/drawing/2014/main" id="{885F83C9-62B1-4DF6-B964-18D4934990B7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ED3DC9A5-B512-4831-A94B-086B037530B7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10" name="그림 109">
            <a:extLst>
              <a:ext uri="{FF2B5EF4-FFF2-40B4-BE49-F238E27FC236}">
                <a16:creationId xmlns:a16="http://schemas.microsoft.com/office/drawing/2014/main" id="{D148FF7F-8BBE-45EF-B0BC-3F5A59E148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51115" y="1518035"/>
            <a:ext cx="1080000" cy="2400000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115" name="그림 114">
            <a:extLst>
              <a:ext uri="{FF2B5EF4-FFF2-40B4-BE49-F238E27FC236}">
                <a16:creationId xmlns:a16="http://schemas.microsoft.com/office/drawing/2014/main" id="{3957F88B-3A12-473E-BF35-4967BEE96F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6699" y="1518035"/>
            <a:ext cx="1080000" cy="2400000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184" name="TextBox 183">
            <a:extLst>
              <a:ext uri="{FF2B5EF4-FFF2-40B4-BE49-F238E27FC236}">
                <a16:creationId xmlns:a16="http://schemas.microsoft.com/office/drawing/2014/main" id="{38739161-64B2-40A8-99AF-E5C650E2F06C}"/>
              </a:ext>
            </a:extLst>
          </p:cNvPr>
          <p:cNvSpPr txBox="1"/>
          <p:nvPr/>
        </p:nvSpPr>
        <p:spPr>
          <a:xfrm>
            <a:off x="8294022" y="1418708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촬영 시스템에서 </a:t>
            </a:r>
            <a:r>
              <a:rPr lang="en-US" altLang="ko-KR" sz="1100" b="1" dirty="0">
                <a:solidFill>
                  <a:srgbClr val="333333"/>
                </a:solidFill>
              </a:rPr>
              <a:t>“</a:t>
            </a:r>
            <a:r>
              <a:rPr lang="ko-KR" altLang="en-US" sz="1100" b="1" dirty="0">
                <a:solidFill>
                  <a:srgbClr val="333333"/>
                </a:solidFill>
              </a:rPr>
              <a:t>측정시작</a:t>
            </a:r>
            <a:r>
              <a:rPr lang="en-US" altLang="ko-KR" sz="1100" b="1" dirty="0">
                <a:solidFill>
                  <a:srgbClr val="333333"/>
                </a:solidFill>
              </a:rPr>
              <a:t>” </a:t>
            </a:r>
            <a:r>
              <a:rPr lang="ko-KR" altLang="en-US" sz="1100" b="1" dirty="0">
                <a:solidFill>
                  <a:srgbClr val="333333"/>
                </a:solidFill>
              </a:rPr>
              <a:t>버튼을</a:t>
            </a:r>
            <a:r>
              <a:rPr lang="en-US" altLang="ko-KR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>
                <a:solidFill>
                  <a:srgbClr val="333333"/>
                </a:solidFill>
              </a:rPr>
              <a:t>눌러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측정 시스템의 측정을 시작 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0AB5E364-8CA2-4089-B0CF-5469649D94A4}"/>
              </a:ext>
            </a:extLst>
          </p:cNvPr>
          <p:cNvSpPr txBox="1"/>
          <p:nvPr/>
        </p:nvSpPr>
        <p:spPr>
          <a:xfrm>
            <a:off x="-26186" y="1554214"/>
            <a:ext cx="1003760" cy="401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관리자    </a:t>
            </a:r>
            <a:endParaRPr lang="en-US" altLang="ko-KR" sz="10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시스템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4BF73834-EBEE-4D66-83DA-C111BBD32090}"/>
              </a:ext>
            </a:extLst>
          </p:cNvPr>
          <p:cNvSpPr txBox="1"/>
          <p:nvPr/>
        </p:nvSpPr>
        <p:spPr>
          <a:xfrm>
            <a:off x="-42217" y="5852461"/>
            <a:ext cx="1003760" cy="302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관리자    </a:t>
            </a:r>
            <a:endParaRPr lang="en-US" altLang="ko-KR" sz="1400" b="1" dirty="0">
              <a:solidFill>
                <a:schemeClr val="bg1"/>
              </a:solidFill>
            </a:endParaRPr>
          </a:p>
          <a:p>
            <a:pPr algn="ctr"/>
            <a:endParaRPr lang="en-US" altLang="ko-KR" sz="14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시스템</a:t>
            </a:r>
          </a:p>
        </p:txBody>
      </p:sp>
      <p:grpSp>
        <p:nvGrpSpPr>
          <p:cNvPr id="200" name="그룹 199">
            <a:extLst>
              <a:ext uri="{FF2B5EF4-FFF2-40B4-BE49-F238E27FC236}">
                <a16:creationId xmlns:a16="http://schemas.microsoft.com/office/drawing/2014/main" id="{E439DDBC-BFC8-4188-AD47-00D065BEA4E5}"/>
              </a:ext>
            </a:extLst>
          </p:cNvPr>
          <p:cNvGrpSpPr/>
          <p:nvPr/>
        </p:nvGrpSpPr>
        <p:grpSpPr>
          <a:xfrm>
            <a:off x="86606" y="1497532"/>
            <a:ext cx="867570" cy="547876"/>
            <a:chOff x="3605720" y="4549820"/>
            <a:chExt cx="1003760" cy="2106641"/>
          </a:xfrm>
        </p:grpSpPr>
        <p:sp>
          <p:nvSpPr>
            <p:cNvPr id="201" name="사각형: 둥근 모서리 200">
              <a:extLst>
                <a:ext uri="{FF2B5EF4-FFF2-40B4-BE49-F238E27FC236}">
                  <a16:creationId xmlns:a16="http://schemas.microsoft.com/office/drawing/2014/main" id="{C2777B2A-6081-43A7-B509-8DA17F712972}"/>
                </a:ext>
              </a:extLst>
            </p:cNvPr>
            <p:cNvSpPr/>
            <p:nvPr/>
          </p:nvSpPr>
          <p:spPr>
            <a:xfrm>
              <a:off x="3758578" y="4549820"/>
              <a:ext cx="698044" cy="2106641"/>
            </a:xfrm>
            <a:prstGeom prst="roundRect">
              <a:avLst/>
            </a:prstGeom>
            <a:solidFill>
              <a:srgbClr val="3B38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BF92556E-CECF-47EF-931D-0F505EEF9736}"/>
                </a:ext>
              </a:extLst>
            </p:cNvPr>
            <p:cNvSpPr txBox="1"/>
            <p:nvPr/>
          </p:nvSpPr>
          <p:spPr>
            <a:xfrm>
              <a:off x="3605720" y="4838707"/>
              <a:ext cx="1003760" cy="1538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b="1" spc="300" dirty="0">
                  <a:solidFill>
                    <a:schemeClr val="bg1"/>
                  </a:solidFill>
                </a:rPr>
                <a:t>측정   </a:t>
              </a:r>
              <a:endParaRPr lang="en-US" altLang="ko-KR" sz="1000" b="1" spc="300" dirty="0">
                <a:solidFill>
                  <a:schemeClr val="bg1"/>
                </a:solidFill>
              </a:endParaRPr>
            </a:p>
            <a:p>
              <a:pPr algn="ctr"/>
              <a:r>
                <a:rPr lang="ko-KR" altLang="en-US" sz="1000" b="1" spc="300" dirty="0">
                  <a:solidFill>
                    <a:schemeClr val="bg1"/>
                  </a:solidFill>
                </a:rPr>
                <a:t>시스템</a:t>
              </a:r>
            </a:p>
          </p:txBody>
        </p:sp>
      </p:grpSp>
      <p:grpSp>
        <p:nvGrpSpPr>
          <p:cNvPr id="209" name="그룹 208">
            <a:extLst>
              <a:ext uri="{FF2B5EF4-FFF2-40B4-BE49-F238E27FC236}">
                <a16:creationId xmlns:a16="http://schemas.microsoft.com/office/drawing/2014/main" id="{B1A21962-33EF-4D5D-B1F7-5CEFA0315C69}"/>
              </a:ext>
            </a:extLst>
          </p:cNvPr>
          <p:cNvGrpSpPr/>
          <p:nvPr/>
        </p:nvGrpSpPr>
        <p:grpSpPr>
          <a:xfrm>
            <a:off x="99306" y="1496463"/>
            <a:ext cx="867570" cy="548945"/>
            <a:chOff x="99306" y="1595523"/>
            <a:chExt cx="867570" cy="548945"/>
          </a:xfrm>
        </p:grpSpPr>
        <p:sp>
          <p:nvSpPr>
            <p:cNvPr id="210" name="사각형: 둥근 모서리 209">
              <a:extLst>
                <a:ext uri="{FF2B5EF4-FFF2-40B4-BE49-F238E27FC236}">
                  <a16:creationId xmlns:a16="http://schemas.microsoft.com/office/drawing/2014/main" id="{9C50ACC3-2E59-45CC-ABC5-446471228D82}"/>
                </a:ext>
              </a:extLst>
            </p:cNvPr>
            <p:cNvSpPr/>
            <p:nvPr/>
          </p:nvSpPr>
          <p:spPr>
            <a:xfrm>
              <a:off x="218724" y="1596592"/>
              <a:ext cx="603333" cy="547876"/>
            </a:xfrm>
            <a:prstGeom prst="roundRect">
              <a:avLst/>
            </a:prstGeom>
            <a:solidFill>
              <a:srgbClr val="3B38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3112A795-09DD-42AB-B672-D761AE65E669}"/>
                </a:ext>
              </a:extLst>
            </p:cNvPr>
            <p:cNvSpPr txBox="1"/>
            <p:nvPr/>
          </p:nvSpPr>
          <p:spPr>
            <a:xfrm>
              <a:off x="99306" y="1595523"/>
              <a:ext cx="867570" cy="524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000" b="1" spc="300" dirty="0">
                  <a:solidFill>
                    <a:schemeClr val="bg1"/>
                  </a:solidFill>
                </a:rPr>
                <a:t>제어   </a:t>
              </a:r>
              <a:endParaRPr lang="en-US" altLang="ko-KR" sz="1000" b="1" spc="300" dirty="0">
                <a:solidFill>
                  <a:schemeClr val="bg1"/>
                </a:solidFill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000" b="1" spc="300" dirty="0">
                  <a:solidFill>
                    <a:schemeClr val="bg1"/>
                  </a:solidFill>
                </a:rPr>
                <a:t>시스템</a:t>
              </a:r>
            </a:p>
          </p:txBody>
        </p:sp>
      </p:grpSp>
      <p:grpSp>
        <p:nvGrpSpPr>
          <p:cNvPr id="212" name="그룹 211">
            <a:extLst>
              <a:ext uri="{FF2B5EF4-FFF2-40B4-BE49-F238E27FC236}">
                <a16:creationId xmlns:a16="http://schemas.microsoft.com/office/drawing/2014/main" id="{D0782875-7BBC-45A4-A2A0-ECC6295F5E7D}"/>
              </a:ext>
            </a:extLst>
          </p:cNvPr>
          <p:cNvGrpSpPr/>
          <p:nvPr/>
        </p:nvGrpSpPr>
        <p:grpSpPr>
          <a:xfrm>
            <a:off x="97960" y="4341038"/>
            <a:ext cx="867570" cy="548945"/>
            <a:chOff x="99306" y="1595523"/>
            <a:chExt cx="867570" cy="548945"/>
          </a:xfrm>
        </p:grpSpPr>
        <p:sp>
          <p:nvSpPr>
            <p:cNvPr id="213" name="사각형: 둥근 모서리 212">
              <a:extLst>
                <a:ext uri="{FF2B5EF4-FFF2-40B4-BE49-F238E27FC236}">
                  <a16:creationId xmlns:a16="http://schemas.microsoft.com/office/drawing/2014/main" id="{CE008E1A-E23E-4F27-892E-0424FCD7D689}"/>
                </a:ext>
              </a:extLst>
            </p:cNvPr>
            <p:cNvSpPr/>
            <p:nvPr/>
          </p:nvSpPr>
          <p:spPr>
            <a:xfrm>
              <a:off x="218724" y="1596592"/>
              <a:ext cx="603333" cy="547876"/>
            </a:xfrm>
            <a:prstGeom prst="roundRect">
              <a:avLst/>
            </a:prstGeom>
            <a:solidFill>
              <a:srgbClr val="3B38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2795A289-F9EC-42B6-A2BC-9D8C1410033C}"/>
                </a:ext>
              </a:extLst>
            </p:cNvPr>
            <p:cNvSpPr txBox="1"/>
            <p:nvPr/>
          </p:nvSpPr>
          <p:spPr>
            <a:xfrm>
              <a:off x="99306" y="1595523"/>
              <a:ext cx="867570" cy="524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000" b="1" spc="300" dirty="0">
                  <a:solidFill>
                    <a:schemeClr val="bg1"/>
                  </a:solidFill>
                </a:rPr>
                <a:t>촬영</a:t>
              </a:r>
              <a:endParaRPr lang="en-US" altLang="ko-KR" sz="1000" b="1" spc="300" dirty="0">
                <a:solidFill>
                  <a:schemeClr val="bg1"/>
                </a:solidFill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000" b="1" spc="300" dirty="0">
                  <a:solidFill>
                    <a:schemeClr val="bg1"/>
                  </a:solidFill>
                </a:rPr>
                <a:t>시스템</a:t>
              </a:r>
            </a:p>
          </p:txBody>
        </p:sp>
      </p:grpSp>
      <p:pic>
        <p:nvPicPr>
          <p:cNvPr id="104" name="그림 103">
            <a:extLst>
              <a:ext uri="{FF2B5EF4-FFF2-40B4-BE49-F238E27FC236}">
                <a16:creationId xmlns:a16="http://schemas.microsoft.com/office/drawing/2014/main" id="{A28CCBBD-6FDD-48C7-8D99-EB4DE46F6B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1475" y="1518036"/>
            <a:ext cx="1080000" cy="240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06" name="사각형: 둥근 모서리 105">
            <a:extLst>
              <a:ext uri="{FF2B5EF4-FFF2-40B4-BE49-F238E27FC236}">
                <a16:creationId xmlns:a16="http://schemas.microsoft.com/office/drawing/2014/main" id="{B8C7E26E-113E-4917-990B-E7E0DEF34181}"/>
              </a:ext>
            </a:extLst>
          </p:cNvPr>
          <p:cNvSpPr/>
          <p:nvPr/>
        </p:nvSpPr>
        <p:spPr>
          <a:xfrm>
            <a:off x="986513" y="3530020"/>
            <a:ext cx="989567" cy="17427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7" name="그림 116">
            <a:extLst>
              <a:ext uri="{FF2B5EF4-FFF2-40B4-BE49-F238E27FC236}">
                <a16:creationId xmlns:a16="http://schemas.microsoft.com/office/drawing/2014/main" id="{8CCDF1EF-65D1-4FA4-8B1B-E090B29B560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51515" y="4356089"/>
            <a:ext cx="1079200" cy="228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pSp>
        <p:nvGrpSpPr>
          <p:cNvPr id="59" name="그룹 58">
            <a:extLst>
              <a:ext uri="{FF2B5EF4-FFF2-40B4-BE49-F238E27FC236}">
                <a16:creationId xmlns:a16="http://schemas.microsoft.com/office/drawing/2014/main" id="{E06F4E43-5EC2-4EC0-B6B7-700C430474F4}"/>
              </a:ext>
            </a:extLst>
          </p:cNvPr>
          <p:cNvGrpSpPr/>
          <p:nvPr/>
        </p:nvGrpSpPr>
        <p:grpSpPr>
          <a:xfrm>
            <a:off x="7965947" y="3933145"/>
            <a:ext cx="350963" cy="254332"/>
            <a:chOff x="378166" y="239653"/>
            <a:chExt cx="350963" cy="254332"/>
          </a:xfrm>
        </p:grpSpPr>
        <p:sp>
          <p:nvSpPr>
            <p:cNvPr id="60" name="타원 59">
              <a:extLst>
                <a:ext uri="{FF2B5EF4-FFF2-40B4-BE49-F238E27FC236}">
                  <a16:creationId xmlns:a16="http://schemas.microsoft.com/office/drawing/2014/main" id="{BB63388B-E46C-4964-B1BD-B5CBBD483D46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DF6AFAC-296A-43C9-8FD7-76432A3F62C0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76" name="그림 75">
            <a:extLst>
              <a:ext uri="{FF2B5EF4-FFF2-40B4-BE49-F238E27FC236}">
                <a16:creationId xmlns:a16="http://schemas.microsoft.com/office/drawing/2014/main" id="{34791DD6-D092-4E72-82F3-F62F933433A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534" y="4299761"/>
            <a:ext cx="1080000" cy="228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77" name="그림 76">
            <a:extLst>
              <a:ext uri="{FF2B5EF4-FFF2-40B4-BE49-F238E27FC236}">
                <a16:creationId xmlns:a16="http://schemas.microsoft.com/office/drawing/2014/main" id="{413DFBF2-DFB1-4074-8190-DEDC5AA00CC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2875" y="1518035"/>
            <a:ext cx="1080000" cy="2400000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88" name="그림 87">
            <a:extLst>
              <a:ext uri="{FF2B5EF4-FFF2-40B4-BE49-F238E27FC236}">
                <a16:creationId xmlns:a16="http://schemas.microsoft.com/office/drawing/2014/main" id="{5B9A0099-0BD0-43C0-9F8C-A3080989FAC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099" y="4299761"/>
            <a:ext cx="1079200" cy="228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92" name="사각형: 둥근 모서리 91">
            <a:extLst>
              <a:ext uri="{FF2B5EF4-FFF2-40B4-BE49-F238E27FC236}">
                <a16:creationId xmlns:a16="http://schemas.microsoft.com/office/drawing/2014/main" id="{23294B26-2C64-4732-AB8F-F35724E26FBE}"/>
              </a:ext>
            </a:extLst>
          </p:cNvPr>
          <p:cNvSpPr/>
          <p:nvPr/>
        </p:nvSpPr>
        <p:spPr>
          <a:xfrm>
            <a:off x="2991223" y="3540859"/>
            <a:ext cx="989567" cy="17427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66758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9" name="직선 화살표 연결선 248">
            <a:extLst>
              <a:ext uri="{FF2B5EF4-FFF2-40B4-BE49-F238E27FC236}">
                <a16:creationId xmlns:a16="http://schemas.microsoft.com/office/drawing/2014/main" id="{7099EEDB-78DC-40AB-854F-1ADE074BA67D}"/>
              </a:ext>
            </a:extLst>
          </p:cNvPr>
          <p:cNvCxnSpPr>
            <a:cxnSpLocks/>
          </p:cNvCxnSpPr>
          <p:nvPr/>
        </p:nvCxnSpPr>
        <p:spPr>
          <a:xfrm>
            <a:off x="155575" y="1110594"/>
            <a:ext cx="12036425" cy="2343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D066FEF6-EE7B-482D-95FF-2EE1AA79F4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75" y="1672592"/>
            <a:ext cx="1080000" cy="240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034D1642-94A7-4F54-B3D8-4B4B6680C7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491" y="1666605"/>
            <a:ext cx="1080000" cy="240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C00918A5-6BD9-4124-A323-98E152C213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601" y="4262939"/>
            <a:ext cx="1080000" cy="228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63" name="그림 62">
            <a:extLst>
              <a:ext uri="{FF2B5EF4-FFF2-40B4-BE49-F238E27FC236}">
                <a16:creationId xmlns:a16="http://schemas.microsoft.com/office/drawing/2014/main" id="{1F870B2F-6A29-4B2F-A666-6443A48816F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115" y="4289196"/>
            <a:ext cx="1080000" cy="228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67" name="그림 66">
            <a:extLst>
              <a:ext uri="{FF2B5EF4-FFF2-40B4-BE49-F238E27FC236}">
                <a16:creationId xmlns:a16="http://schemas.microsoft.com/office/drawing/2014/main" id="{E73130E0-1F55-4A83-B9AF-97482461F7D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7796" y="1666605"/>
            <a:ext cx="1080000" cy="240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69" name="그림 68">
            <a:extLst>
              <a:ext uri="{FF2B5EF4-FFF2-40B4-BE49-F238E27FC236}">
                <a16:creationId xmlns:a16="http://schemas.microsoft.com/office/drawing/2014/main" id="{F0030BC3-123E-46D6-9063-A9E2BEB2638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739" y="4262939"/>
            <a:ext cx="1080000" cy="228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71" name="그림 70">
            <a:extLst>
              <a:ext uri="{FF2B5EF4-FFF2-40B4-BE49-F238E27FC236}">
                <a16:creationId xmlns:a16="http://schemas.microsoft.com/office/drawing/2014/main" id="{038D9E57-38A4-4645-A6CB-745908DFE46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5535" y="4258575"/>
            <a:ext cx="1080000" cy="228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79" name="그림 78">
            <a:extLst>
              <a:ext uri="{FF2B5EF4-FFF2-40B4-BE49-F238E27FC236}">
                <a16:creationId xmlns:a16="http://schemas.microsoft.com/office/drawing/2014/main" id="{5D039E7C-7BE7-43E5-81DF-27556F4259C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3001" y="1672592"/>
            <a:ext cx="1080000" cy="240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82" name="그림 81">
            <a:extLst>
              <a:ext uri="{FF2B5EF4-FFF2-40B4-BE49-F238E27FC236}">
                <a16:creationId xmlns:a16="http://schemas.microsoft.com/office/drawing/2014/main" id="{D51FD950-F04A-42DD-97CB-9DCB5C79CEA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5185" y="1669949"/>
            <a:ext cx="1080000" cy="240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85" name="그림 84">
            <a:extLst>
              <a:ext uri="{FF2B5EF4-FFF2-40B4-BE49-F238E27FC236}">
                <a16:creationId xmlns:a16="http://schemas.microsoft.com/office/drawing/2014/main" id="{9DE55051-5906-492A-8851-5037654FFCB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625" y="1682343"/>
            <a:ext cx="1080000" cy="240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96" name="그림 95">
            <a:extLst>
              <a:ext uri="{FF2B5EF4-FFF2-40B4-BE49-F238E27FC236}">
                <a16:creationId xmlns:a16="http://schemas.microsoft.com/office/drawing/2014/main" id="{91E3F866-D47F-4DEA-9990-1FFA8ED31BF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673" y="4250289"/>
            <a:ext cx="1080000" cy="228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24" name="그림 123">
            <a:extLst>
              <a:ext uri="{FF2B5EF4-FFF2-40B4-BE49-F238E27FC236}">
                <a16:creationId xmlns:a16="http://schemas.microsoft.com/office/drawing/2014/main" id="{CEDB3B77-D23A-46CB-A9EF-D6636CD0A5A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877" y="4286460"/>
            <a:ext cx="1080000" cy="228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12" name="TextBox 211">
            <a:extLst>
              <a:ext uri="{FF2B5EF4-FFF2-40B4-BE49-F238E27FC236}">
                <a16:creationId xmlns:a16="http://schemas.microsoft.com/office/drawing/2014/main" id="{8FF27580-11BE-4368-B71A-63CB8DD0E6E2}"/>
              </a:ext>
            </a:extLst>
          </p:cNvPr>
          <p:cNvSpPr txBox="1"/>
          <p:nvPr/>
        </p:nvSpPr>
        <p:spPr>
          <a:xfrm>
            <a:off x="6875949" y="215368"/>
            <a:ext cx="4181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err="1">
                <a:solidFill>
                  <a:srgbClr val="0070C0"/>
                </a:solidFill>
              </a:rPr>
              <a:t>관입량</a:t>
            </a:r>
            <a:r>
              <a:rPr lang="ko-KR" altLang="en-US" sz="2000" b="1" dirty="0">
                <a:solidFill>
                  <a:srgbClr val="0070C0"/>
                </a:solidFill>
              </a:rPr>
              <a:t> 측정</a:t>
            </a:r>
            <a:r>
              <a:rPr lang="en-US" altLang="ko-KR" sz="2000" b="1" dirty="0">
                <a:solidFill>
                  <a:srgbClr val="0070C0"/>
                </a:solidFill>
              </a:rPr>
              <a:t> – </a:t>
            </a:r>
            <a:r>
              <a:rPr lang="ko-KR" altLang="en-US" sz="2000" b="1" dirty="0">
                <a:solidFill>
                  <a:srgbClr val="0070C0"/>
                </a:solidFill>
              </a:rPr>
              <a:t>전체 과정 요약</a:t>
            </a:r>
          </a:p>
        </p:txBody>
      </p:sp>
      <p:pic>
        <p:nvPicPr>
          <p:cNvPr id="214" name="그림 213">
            <a:extLst>
              <a:ext uri="{FF2B5EF4-FFF2-40B4-BE49-F238E27FC236}">
                <a16:creationId xmlns:a16="http://schemas.microsoft.com/office/drawing/2014/main" id="{E5238B62-4476-4B6B-9751-C5B6A3A7F65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872" y="1682342"/>
            <a:ext cx="1080000" cy="240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215" name="그림 214">
            <a:extLst>
              <a:ext uri="{FF2B5EF4-FFF2-40B4-BE49-F238E27FC236}">
                <a16:creationId xmlns:a16="http://schemas.microsoft.com/office/drawing/2014/main" id="{2BD1F724-42AC-4E4B-8399-EC8C31DEC4D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905" y="1685443"/>
            <a:ext cx="1080000" cy="2400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16" name="사각형: 둥근 모서리 215">
            <a:extLst>
              <a:ext uri="{FF2B5EF4-FFF2-40B4-BE49-F238E27FC236}">
                <a16:creationId xmlns:a16="http://schemas.microsoft.com/office/drawing/2014/main" id="{92221A76-2C49-46B4-A2E4-0DFDD4079822}"/>
              </a:ext>
            </a:extLst>
          </p:cNvPr>
          <p:cNvSpPr/>
          <p:nvPr/>
        </p:nvSpPr>
        <p:spPr>
          <a:xfrm>
            <a:off x="465075" y="936222"/>
            <a:ext cx="768346" cy="395617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8F2D9DD5-3BA8-4C18-9ED3-4D165AAFC4A2}"/>
              </a:ext>
            </a:extLst>
          </p:cNvPr>
          <p:cNvSpPr txBox="1"/>
          <p:nvPr/>
        </p:nvSpPr>
        <p:spPr>
          <a:xfrm>
            <a:off x="529563" y="966753"/>
            <a:ext cx="63936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b="1" dirty="0"/>
              <a:t>연결</a:t>
            </a:r>
          </a:p>
        </p:txBody>
      </p:sp>
      <p:sp>
        <p:nvSpPr>
          <p:cNvPr id="218" name="사각형: 둥근 모서리 217">
            <a:extLst>
              <a:ext uri="{FF2B5EF4-FFF2-40B4-BE49-F238E27FC236}">
                <a16:creationId xmlns:a16="http://schemas.microsoft.com/office/drawing/2014/main" id="{E12D8749-EC47-4B86-AD0D-160141FF3E52}"/>
              </a:ext>
            </a:extLst>
          </p:cNvPr>
          <p:cNvSpPr/>
          <p:nvPr/>
        </p:nvSpPr>
        <p:spPr>
          <a:xfrm>
            <a:off x="5228325" y="926857"/>
            <a:ext cx="703857" cy="395617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F58CF41E-3D13-4EF8-BD61-157436849ED5}"/>
              </a:ext>
            </a:extLst>
          </p:cNvPr>
          <p:cNvSpPr txBox="1"/>
          <p:nvPr/>
        </p:nvSpPr>
        <p:spPr>
          <a:xfrm>
            <a:off x="5251155" y="952062"/>
            <a:ext cx="63936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b="1" dirty="0"/>
              <a:t>세팅</a:t>
            </a:r>
          </a:p>
        </p:txBody>
      </p:sp>
      <p:sp>
        <p:nvSpPr>
          <p:cNvPr id="220" name="사각형: 둥근 모서리 219">
            <a:extLst>
              <a:ext uri="{FF2B5EF4-FFF2-40B4-BE49-F238E27FC236}">
                <a16:creationId xmlns:a16="http://schemas.microsoft.com/office/drawing/2014/main" id="{381088BF-320F-4075-B179-EFA4841EE355}"/>
              </a:ext>
            </a:extLst>
          </p:cNvPr>
          <p:cNvSpPr/>
          <p:nvPr/>
        </p:nvSpPr>
        <p:spPr>
          <a:xfrm>
            <a:off x="7438740" y="924244"/>
            <a:ext cx="1047862" cy="395617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4A7B5D3E-B42A-4936-95DD-D7EAEC6F6A93}"/>
              </a:ext>
            </a:extLst>
          </p:cNvPr>
          <p:cNvSpPr txBox="1"/>
          <p:nvPr/>
        </p:nvSpPr>
        <p:spPr>
          <a:xfrm>
            <a:off x="7387574" y="966835"/>
            <a:ext cx="111844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b="1" dirty="0"/>
              <a:t>사전검사</a:t>
            </a:r>
          </a:p>
        </p:txBody>
      </p:sp>
      <p:sp>
        <p:nvSpPr>
          <p:cNvPr id="222" name="사각형: 둥근 모서리 221">
            <a:extLst>
              <a:ext uri="{FF2B5EF4-FFF2-40B4-BE49-F238E27FC236}">
                <a16:creationId xmlns:a16="http://schemas.microsoft.com/office/drawing/2014/main" id="{0694718A-E86F-4B8C-AD5F-C9499F69C57A}"/>
              </a:ext>
            </a:extLst>
          </p:cNvPr>
          <p:cNvSpPr/>
          <p:nvPr/>
        </p:nvSpPr>
        <p:spPr>
          <a:xfrm>
            <a:off x="9886417" y="946272"/>
            <a:ext cx="703858" cy="395617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79497524-F64D-449E-96FB-9C295CF68591}"/>
              </a:ext>
            </a:extLst>
          </p:cNvPr>
          <p:cNvSpPr txBox="1"/>
          <p:nvPr/>
        </p:nvSpPr>
        <p:spPr>
          <a:xfrm>
            <a:off x="9816226" y="975909"/>
            <a:ext cx="82366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b="1" dirty="0"/>
              <a:t>촬영</a:t>
            </a:r>
          </a:p>
        </p:txBody>
      </p:sp>
      <p:sp>
        <p:nvSpPr>
          <p:cNvPr id="224" name="사각형: 둥근 모서리 223">
            <a:extLst>
              <a:ext uri="{FF2B5EF4-FFF2-40B4-BE49-F238E27FC236}">
                <a16:creationId xmlns:a16="http://schemas.microsoft.com/office/drawing/2014/main" id="{4226D8FD-E886-4765-B74B-FDA0E8944538}"/>
              </a:ext>
            </a:extLst>
          </p:cNvPr>
          <p:cNvSpPr/>
          <p:nvPr/>
        </p:nvSpPr>
        <p:spPr>
          <a:xfrm>
            <a:off x="11132241" y="946272"/>
            <a:ext cx="600046" cy="395617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BD233F62-7E74-4843-858E-C5DC5D091F96}"/>
              </a:ext>
            </a:extLst>
          </p:cNvPr>
          <p:cNvSpPr txBox="1"/>
          <p:nvPr/>
        </p:nvSpPr>
        <p:spPr>
          <a:xfrm>
            <a:off x="10887747" y="982497"/>
            <a:ext cx="111844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b="1" dirty="0"/>
              <a:t>완료</a:t>
            </a:r>
          </a:p>
        </p:txBody>
      </p:sp>
      <p:sp>
        <p:nvSpPr>
          <p:cNvPr id="239" name="사각형: 둥근 위쪽 모서리 238">
            <a:extLst>
              <a:ext uri="{FF2B5EF4-FFF2-40B4-BE49-F238E27FC236}">
                <a16:creationId xmlns:a16="http://schemas.microsoft.com/office/drawing/2014/main" id="{8AA426FC-92F3-4E8B-91D9-F2A2EF52B54F}"/>
              </a:ext>
            </a:extLst>
          </p:cNvPr>
          <p:cNvSpPr/>
          <p:nvPr/>
        </p:nvSpPr>
        <p:spPr>
          <a:xfrm rot="5400000">
            <a:off x="-737829" y="2716944"/>
            <a:ext cx="1824908" cy="34925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D27B37C3-A02A-482E-825D-4BBF337DBAC5}"/>
              </a:ext>
            </a:extLst>
          </p:cNvPr>
          <p:cNvSpPr txBox="1"/>
          <p:nvPr/>
        </p:nvSpPr>
        <p:spPr>
          <a:xfrm>
            <a:off x="-49981" y="2095477"/>
            <a:ext cx="646331" cy="159218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endParaRPr lang="en-US" altLang="ko-KR" sz="15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1500" b="1" dirty="0">
                <a:solidFill>
                  <a:schemeClr val="bg1"/>
                </a:solidFill>
              </a:rPr>
              <a:t>제어 시스템</a:t>
            </a:r>
          </a:p>
        </p:txBody>
      </p:sp>
      <p:sp>
        <p:nvSpPr>
          <p:cNvPr id="246" name="사각형: 둥근 위쪽 모서리 245">
            <a:extLst>
              <a:ext uri="{FF2B5EF4-FFF2-40B4-BE49-F238E27FC236}">
                <a16:creationId xmlns:a16="http://schemas.microsoft.com/office/drawing/2014/main" id="{FD0804BC-3562-4805-8CDD-5025D13D2060}"/>
              </a:ext>
            </a:extLst>
          </p:cNvPr>
          <p:cNvSpPr/>
          <p:nvPr/>
        </p:nvSpPr>
        <p:spPr>
          <a:xfrm rot="5400000">
            <a:off x="-737829" y="5226633"/>
            <a:ext cx="1824908" cy="34925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F7006A59-BBC2-4D16-A7C7-933F11997CC9}"/>
              </a:ext>
            </a:extLst>
          </p:cNvPr>
          <p:cNvSpPr txBox="1"/>
          <p:nvPr/>
        </p:nvSpPr>
        <p:spPr>
          <a:xfrm>
            <a:off x="-49981" y="4605166"/>
            <a:ext cx="646331" cy="159218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endParaRPr lang="en-US" altLang="ko-KR" sz="15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1500" b="1" dirty="0">
                <a:solidFill>
                  <a:schemeClr val="bg1"/>
                </a:solidFill>
              </a:rPr>
              <a:t>촬영 시스템</a:t>
            </a: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E6B39A8A-3113-400C-9978-5FAFCC69C6A9}"/>
              </a:ext>
            </a:extLst>
          </p:cNvPr>
          <p:cNvSpPr/>
          <p:nvPr/>
        </p:nvSpPr>
        <p:spPr>
          <a:xfrm>
            <a:off x="203233" y="144552"/>
            <a:ext cx="3873467" cy="307714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제어 </a:t>
            </a:r>
            <a:r>
              <a:rPr lang="en-US" altLang="ko-KR" sz="1400" b="1" dirty="0">
                <a:solidFill>
                  <a:schemeClr val="bg1"/>
                </a:solidFill>
              </a:rPr>
              <a:t>&amp; </a:t>
            </a:r>
            <a:r>
              <a:rPr lang="ko-KR" altLang="en-US" sz="1400" b="1" dirty="0">
                <a:solidFill>
                  <a:schemeClr val="bg1"/>
                </a:solidFill>
              </a:rPr>
              <a:t>촬영 시스템 어플리케이션 연동 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6292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399C62F-3215-448B-AE54-DEF61BAC1103}"/>
              </a:ext>
            </a:extLst>
          </p:cNvPr>
          <p:cNvSpPr txBox="1"/>
          <p:nvPr/>
        </p:nvSpPr>
        <p:spPr>
          <a:xfrm>
            <a:off x="949999" y="1348346"/>
            <a:ext cx="7813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3000" b="1" spc="300" dirty="0">
                <a:solidFill>
                  <a:srgbClr val="419BD6"/>
                </a:solidFill>
              </a:rPr>
              <a:t>Smart Pile Penetration Analyzer</a:t>
            </a:r>
            <a:endParaRPr lang="ko-KR" altLang="en-US" sz="3000" b="1" spc="300" dirty="0">
              <a:solidFill>
                <a:srgbClr val="419BD6"/>
              </a:solidFill>
            </a:endParaRPr>
          </a:p>
          <a:p>
            <a:endParaRPr lang="ko-KR" altLang="en-US" sz="3000" spc="300" dirty="0">
              <a:solidFill>
                <a:srgbClr val="419BD6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41C34EB-306F-4A25-9425-1FD4674B7168}"/>
              </a:ext>
            </a:extLst>
          </p:cNvPr>
          <p:cNvSpPr txBox="1"/>
          <p:nvPr/>
        </p:nvSpPr>
        <p:spPr>
          <a:xfrm>
            <a:off x="949999" y="1943381"/>
            <a:ext cx="10048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spc="300" dirty="0">
                <a:solidFill>
                  <a:srgbClr val="005690"/>
                </a:solidFill>
              </a:rPr>
              <a:t>측 정 결 과 조 회</a:t>
            </a:r>
            <a:endParaRPr lang="ko-KR" altLang="en-US" sz="4000" b="1" dirty="0">
              <a:solidFill>
                <a:srgbClr val="005690"/>
              </a:solidFill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BD87E37A-9077-4CDF-9B62-A5280250E0BA}"/>
              </a:ext>
            </a:extLst>
          </p:cNvPr>
          <p:cNvSpPr/>
          <p:nvPr/>
        </p:nvSpPr>
        <p:spPr>
          <a:xfrm>
            <a:off x="0" y="3642324"/>
            <a:ext cx="12192000" cy="3215676"/>
          </a:xfrm>
          <a:prstGeom prst="rect">
            <a:avLst/>
          </a:prstGeom>
          <a:solidFill>
            <a:srgbClr val="006F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8BEC4D7C-0397-4B69-94D9-3AA4B3A1E75E}"/>
              </a:ext>
            </a:extLst>
          </p:cNvPr>
          <p:cNvSpPr/>
          <p:nvPr/>
        </p:nvSpPr>
        <p:spPr>
          <a:xfrm>
            <a:off x="10998200" y="5733380"/>
            <a:ext cx="766800" cy="766800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213562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그룹 19">
            <a:extLst>
              <a:ext uri="{FF2B5EF4-FFF2-40B4-BE49-F238E27FC236}">
                <a16:creationId xmlns:a16="http://schemas.microsoft.com/office/drawing/2014/main" id="{D1E77FFF-6C06-4AFA-8D91-C919635457AF}"/>
              </a:ext>
            </a:extLst>
          </p:cNvPr>
          <p:cNvGrpSpPr/>
          <p:nvPr/>
        </p:nvGrpSpPr>
        <p:grpSpPr>
          <a:xfrm>
            <a:off x="1272540" y="847234"/>
            <a:ext cx="5943599" cy="3932433"/>
            <a:chOff x="408927" y="847234"/>
            <a:chExt cx="1981662" cy="3932433"/>
          </a:xfrm>
        </p:grpSpPr>
        <p:sp>
          <p:nvSpPr>
            <p:cNvPr id="55" name="사각형: 둥근 위쪽 모서리 54">
              <a:extLst>
                <a:ext uri="{FF2B5EF4-FFF2-40B4-BE49-F238E27FC236}">
                  <a16:creationId xmlns:a16="http://schemas.microsoft.com/office/drawing/2014/main" id="{215CA057-1A09-4BE5-8BB5-87DE351B696C}"/>
                </a:ext>
              </a:extLst>
            </p:cNvPr>
            <p:cNvSpPr/>
            <p:nvPr/>
          </p:nvSpPr>
          <p:spPr>
            <a:xfrm>
              <a:off x="408929" y="847234"/>
              <a:ext cx="1981660" cy="3611113"/>
            </a:xfrm>
            <a:prstGeom prst="round2Same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사각형: 둥근 위쪽 모서리 52">
              <a:extLst>
                <a:ext uri="{FF2B5EF4-FFF2-40B4-BE49-F238E27FC236}">
                  <a16:creationId xmlns:a16="http://schemas.microsoft.com/office/drawing/2014/main" id="{1F3C42B6-48FD-4F17-BC65-FB20757796C7}"/>
                </a:ext>
              </a:extLst>
            </p:cNvPr>
            <p:cNvSpPr/>
            <p:nvPr/>
          </p:nvSpPr>
          <p:spPr>
            <a:xfrm rot="10800000">
              <a:off x="408927" y="4470936"/>
              <a:ext cx="1981659" cy="30873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DFCC87F-AAA9-43DD-8D50-F5D0D508730C}"/>
                </a:ext>
              </a:extLst>
            </p:cNvPr>
            <p:cNvSpPr txBox="1"/>
            <p:nvPr/>
          </p:nvSpPr>
          <p:spPr>
            <a:xfrm>
              <a:off x="514036" y="4496954"/>
              <a:ext cx="1778285" cy="246221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</a:rPr>
                <a:t>항타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 작업 화면 </a:t>
              </a:r>
              <a:r>
                <a:rPr lang="en-US" altLang="ko-KR" sz="1000" b="1" dirty="0">
                  <a:solidFill>
                    <a:schemeClr val="bg1"/>
                  </a:solidFill>
                </a:rPr>
                <a:t>&gt; 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작업 목록</a:t>
              </a:r>
            </a:p>
          </p:txBody>
        </p:sp>
      </p:grpSp>
      <p:pic>
        <p:nvPicPr>
          <p:cNvPr id="8" name="그림 7">
            <a:extLst>
              <a:ext uri="{FF2B5EF4-FFF2-40B4-BE49-F238E27FC236}">
                <a16:creationId xmlns:a16="http://schemas.microsoft.com/office/drawing/2014/main" id="{927B52C7-E4D0-46EA-8B10-EB22AC35BA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575" y="1045232"/>
            <a:ext cx="1568842" cy="3312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88457EA5-9A5C-457D-8F23-A0AF4DBDE5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120" y="1045232"/>
            <a:ext cx="1568842" cy="331200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DE0C64B7-0814-4C19-AE4F-AB1810652E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435" y="1045232"/>
            <a:ext cx="1568842" cy="3312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E9F10C29-2B15-41B5-9D45-F4BB69A6957E}"/>
              </a:ext>
            </a:extLst>
          </p:cNvPr>
          <p:cNvSpPr/>
          <p:nvPr/>
        </p:nvSpPr>
        <p:spPr>
          <a:xfrm>
            <a:off x="203232" y="144552"/>
            <a:ext cx="2678031" cy="307714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제어 시스템 어플리케이션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B9B8D0-698B-461D-A69A-C58708D72AED}"/>
              </a:ext>
            </a:extLst>
          </p:cNvPr>
          <p:cNvSpPr txBox="1"/>
          <p:nvPr/>
        </p:nvSpPr>
        <p:spPr>
          <a:xfrm>
            <a:off x="7967022" y="847234"/>
            <a:ext cx="362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0070C0"/>
                </a:solidFill>
              </a:rPr>
              <a:t>결과 화면 </a:t>
            </a:r>
            <a:r>
              <a:rPr lang="en-US" altLang="ko-KR" sz="2000" b="1" dirty="0">
                <a:solidFill>
                  <a:srgbClr val="0070C0"/>
                </a:solidFill>
              </a:rPr>
              <a:t>(1)  </a:t>
            </a:r>
            <a:endParaRPr lang="ko-KR" altLang="en-US" sz="2000" b="1" dirty="0">
              <a:solidFill>
                <a:srgbClr val="0070C0"/>
              </a:solidFill>
            </a:endParaRPr>
          </a:p>
        </p:txBody>
      </p: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D1D58D8D-E7D0-4937-99D7-A541C94ABABC}"/>
              </a:ext>
            </a:extLst>
          </p:cNvPr>
          <p:cNvGrpSpPr/>
          <p:nvPr/>
        </p:nvGrpSpPr>
        <p:grpSpPr>
          <a:xfrm>
            <a:off x="273855" y="5072891"/>
            <a:ext cx="350963" cy="254332"/>
            <a:chOff x="378166" y="239653"/>
            <a:chExt cx="350963" cy="254332"/>
          </a:xfrm>
        </p:grpSpPr>
        <p:sp>
          <p:nvSpPr>
            <p:cNvPr id="48" name="타원 47">
              <a:extLst>
                <a:ext uri="{FF2B5EF4-FFF2-40B4-BE49-F238E27FC236}">
                  <a16:creationId xmlns:a16="http://schemas.microsoft.com/office/drawing/2014/main" id="{25FF7E9F-8ED4-490F-800F-7197D1E77EA0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9939CB1-70AF-46B7-9614-A68765DA325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D27CC006-E3D0-40C5-B919-45C100311B55}"/>
              </a:ext>
            </a:extLst>
          </p:cNvPr>
          <p:cNvGrpSpPr/>
          <p:nvPr/>
        </p:nvGrpSpPr>
        <p:grpSpPr>
          <a:xfrm>
            <a:off x="270356" y="5779069"/>
            <a:ext cx="350963" cy="254332"/>
            <a:chOff x="378166" y="239653"/>
            <a:chExt cx="350963" cy="254332"/>
          </a:xfrm>
        </p:grpSpPr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30A7ED2C-EEB7-4CD9-9235-A373497F4318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C7F3FEB-60AF-4972-BC03-88AEA8358FC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3328E9D1-BBBF-40E8-85B3-4BDC0E29DAAC}"/>
              </a:ext>
            </a:extLst>
          </p:cNvPr>
          <p:cNvSpPr txBox="1"/>
          <p:nvPr/>
        </p:nvSpPr>
        <p:spPr>
          <a:xfrm>
            <a:off x="585491" y="5736862"/>
            <a:ext cx="6139504" cy="821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그래프 영역에서 좌우 스크롤 이동을 통해 두 종류의 그래프를 확인할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첫번째 그래프는 측정 </a:t>
            </a:r>
            <a:r>
              <a:rPr lang="ko-KR" altLang="en-US" sz="1100" b="1" dirty="0" err="1">
                <a:solidFill>
                  <a:srgbClr val="333333"/>
                </a:solidFill>
              </a:rPr>
              <a:t>변위량</a:t>
            </a:r>
            <a:r>
              <a:rPr lang="ko-KR" altLang="en-US" sz="1100" b="1" dirty="0">
                <a:solidFill>
                  <a:srgbClr val="333333"/>
                </a:solidFill>
              </a:rPr>
              <a:t> 데이터를 분석하여 도출한</a:t>
            </a:r>
            <a:r>
              <a:rPr lang="en-US" altLang="ko-KR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그래프 입니다</a:t>
            </a:r>
            <a:r>
              <a:rPr lang="en-US" altLang="ko-KR" sz="1100" b="1" dirty="0">
                <a:solidFill>
                  <a:srgbClr val="333333"/>
                </a:solidFill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두번째 그래프는 </a:t>
            </a:r>
            <a:r>
              <a:rPr lang="ko-KR" altLang="en-US" sz="1100" b="1" dirty="0" err="1">
                <a:solidFill>
                  <a:srgbClr val="333333"/>
                </a:solidFill>
              </a:rPr>
              <a:t>분석전</a:t>
            </a:r>
            <a:r>
              <a:rPr lang="ko-KR" altLang="en-US" sz="1100" b="1" dirty="0">
                <a:solidFill>
                  <a:srgbClr val="333333"/>
                </a:solidFill>
              </a:rPr>
              <a:t> 측정 </a:t>
            </a:r>
            <a:r>
              <a:rPr lang="ko-KR" altLang="en-US" sz="1100" b="1" dirty="0" err="1">
                <a:solidFill>
                  <a:srgbClr val="333333"/>
                </a:solidFill>
              </a:rPr>
              <a:t>변위량의</a:t>
            </a:r>
            <a:r>
              <a:rPr lang="ko-KR" altLang="en-US" sz="1100" b="1" dirty="0">
                <a:solidFill>
                  <a:srgbClr val="333333"/>
                </a:solidFill>
              </a:rPr>
              <a:t> 전체 데이터를 출력한 그래프 입니다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ABA4615B-F986-4BAB-A07C-63806A30E830}"/>
              </a:ext>
            </a:extLst>
          </p:cNvPr>
          <p:cNvSpPr txBox="1"/>
          <p:nvPr/>
        </p:nvSpPr>
        <p:spPr>
          <a:xfrm>
            <a:off x="8034720" y="1997797"/>
            <a:ext cx="6139504" cy="1583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작업 기록 </a:t>
            </a:r>
            <a:r>
              <a:rPr lang="en-US" altLang="ko-KR" sz="1100" b="1" dirty="0">
                <a:solidFill>
                  <a:srgbClr val="333333"/>
                </a:solidFill>
              </a:rPr>
              <a:t>(</a:t>
            </a:r>
            <a:r>
              <a:rPr lang="ko-KR" altLang="en-US" sz="1100" b="1" dirty="0">
                <a:solidFill>
                  <a:srgbClr val="333333"/>
                </a:solidFill>
              </a:rPr>
              <a:t>측정일시</a:t>
            </a:r>
            <a:r>
              <a:rPr lang="en-US" altLang="ko-KR" sz="1100" b="1" dirty="0">
                <a:solidFill>
                  <a:srgbClr val="333333"/>
                </a:solidFill>
              </a:rPr>
              <a:t>, </a:t>
            </a:r>
            <a:r>
              <a:rPr lang="ko-KR" altLang="en-US" sz="1100" b="1" dirty="0">
                <a:solidFill>
                  <a:srgbClr val="333333"/>
                </a:solidFill>
              </a:rPr>
              <a:t>작업자</a:t>
            </a:r>
            <a:r>
              <a:rPr lang="en-US" altLang="ko-KR" sz="1100" b="1" dirty="0">
                <a:solidFill>
                  <a:srgbClr val="333333"/>
                </a:solidFill>
              </a:rPr>
              <a:t>)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결과 항목 데이터 표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분석 결과 그래프 </a:t>
            </a:r>
            <a:r>
              <a:rPr lang="en-US" altLang="ko-KR" sz="1100" b="1" dirty="0">
                <a:solidFill>
                  <a:srgbClr val="333333"/>
                </a:solidFill>
              </a:rPr>
              <a:t>(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en-US" altLang="ko-KR" sz="1100" b="1" dirty="0">
                <a:solidFill>
                  <a:srgbClr val="333333"/>
                </a:solidFill>
              </a:rPr>
              <a:t>,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관입량의</a:t>
            </a:r>
            <a:r>
              <a:rPr lang="ko-KR" altLang="en-US" sz="1100" b="1" dirty="0">
                <a:solidFill>
                  <a:srgbClr val="333333"/>
                </a:solidFill>
              </a:rPr>
              <a:t> 차</a:t>
            </a:r>
            <a:r>
              <a:rPr lang="en-US" altLang="ko-KR" sz="1100" b="1" dirty="0">
                <a:solidFill>
                  <a:srgbClr val="333333"/>
                </a:solidFill>
              </a:rPr>
              <a:t>)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분석 전 총 </a:t>
            </a:r>
            <a:r>
              <a:rPr lang="ko-KR" altLang="en-US" sz="1100" b="1" dirty="0" err="1">
                <a:solidFill>
                  <a:srgbClr val="333333"/>
                </a:solidFill>
              </a:rPr>
              <a:t>변위량</a:t>
            </a:r>
            <a:r>
              <a:rPr lang="ko-KR" altLang="en-US" sz="1100" b="1" dirty="0">
                <a:solidFill>
                  <a:srgbClr val="333333"/>
                </a:solidFill>
              </a:rPr>
              <a:t> 데이터 그래프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비고 입력 칸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A80848E2-7756-4F6C-A703-F2BE2C3AD704}"/>
              </a:ext>
            </a:extLst>
          </p:cNvPr>
          <p:cNvSpPr txBox="1"/>
          <p:nvPr/>
        </p:nvSpPr>
        <p:spPr>
          <a:xfrm>
            <a:off x="8034720" y="1587440"/>
            <a:ext cx="6139504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 err="1">
                <a:solidFill>
                  <a:schemeClr val="accent1">
                    <a:lumMod val="75000"/>
                  </a:schemeClr>
                </a:solidFill>
              </a:rPr>
              <a:t>항타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 작업 화면 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작업 목록</a:t>
            </a: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105" name="그룹 104">
            <a:extLst>
              <a:ext uri="{FF2B5EF4-FFF2-40B4-BE49-F238E27FC236}">
                <a16:creationId xmlns:a16="http://schemas.microsoft.com/office/drawing/2014/main" id="{8A7A4ACC-9AE0-4972-9A75-E4B740AEEB28}"/>
              </a:ext>
            </a:extLst>
          </p:cNvPr>
          <p:cNvGrpSpPr/>
          <p:nvPr/>
        </p:nvGrpSpPr>
        <p:grpSpPr>
          <a:xfrm>
            <a:off x="6346653" y="5060502"/>
            <a:ext cx="350963" cy="254332"/>
            <a:chOff x="378166" y="239653"/>
            <a:chExt cx="350963" cy="254332"/>
          </a:xfrm>
        </p:grpSpPr>
        <p:sp>
          <p:nvSpPr>
            <p:cNvPr id="108" name="타원 107">
              <a:extLst>
                <a:ext uri="{FF2B5EF4-FFF2-40B4-BE49-F238E27FC236}">
                  <a16:creationId xmlns:a16="http://schemas.microsoft.com/office/drawing/2014/main" id="{74597E52-49E7-43DC-BDF7-9867D563E51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24A0A24B-306E-43A1-B1C1-AED36B5D2335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25D34C33-D723-4F35-BB4E-E9142639E9DB}"/>
              </a:ext>
            </a:extLst>
          </p:cNvPr>
          <p:cNvSpPr txBox="1"/>
          <p:nvPr/>
        </p:nvSpPr>
        <p:spPr>
          <a:xfrm>
            <a:off x="6688679" y="5005565"/>
            <a:ext cx="6139504" cy="821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작업에 대해 표시할 내용이 있는 경우 코멘트를 입력할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코멘트란 영역에서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입력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  <a:r>
              <a:rPr lang="ko-KR" altLang="en-US" sz="1100" b="1" dirty="0">
                <a:solidFill>
                  <a:srgbClr val="333333"/>
                </a:solidFill>
              </a:rPr>
              <a:t>버튼을 누른 후 원하시는 메시지를 입력한 후에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저장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  <a:r>
              <a:rPr lang="ko-KR" altLang="en-US" sz="1100" b="1" dirty="0">
                <a:solidFill>
                  <a:srgbClr val="333333"/>
                </a:solidFill>
              </a:rPr>
              <a:t>버튼을 눌러 저장합니다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pic>
        <p:nvPicPr>
          <p:cNvPr id="127" name="그림 126">
            <a:extLst>
              <a:ext uri="{FF2B5EF4-FFF2-40B4-BE49-F238E27FC236}">
                <a16:creationId xmlns:a16="http://schemas.microsoft.com/office/drawing/2014/main" id="{0405B6C3-3919-43E8-9F73-FFFDA42D345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8" t="30675" r="10247" b="44525"/>
          <a:stretch/>
        </p:blipFill>
        <p:spPr>
          <a:xfrm>
            <a:off x="5331085" y="2389101"/>
            <a:ext cx="1436980" cy="977411"/>
          </a:xfrm>
          <a:prstGeom prst="rect">
            <a:avLst/>
          </a:prstGeom>
          <a:ln>
            <a:noFill/>
          </a:ln>
        </p:spPr>
      </p:pic>
      <p:pic>
        <p:nvPicPr>
          <p:cNvPr id="128" name="Picture 2" descr="스크롤 손">
            <a:extLst>
              <a:ext uri="{FF2B5EF4-FFF2-40B4-BE49-F238E27FC236}">
                <a16:creationId xmlns:a16="http://schemas.microsoft.com/office/drawing/2014/main" id="{411D4417-E388-46BB-9AC6-40059CC36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643" y="3506522"/>
            <a:ext cx="446704" cy="70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4" name="그룹 143">
            <a:extLst>
              <a:ext uri="{FF2B5EF4-FFF2-40B4-BE49-F238E27FC236}">
                <a16:creationId xmlns:a16="http://schemas.microsoft.com/office/drawing/2014/main" id="{84B68545-DBF9-43B0-A86E-1DCE2236F14F}"/>
              </a:ext>
            </a:extLst>
          </p:cNvPr>
          <p:cNvGrpSpPr/>
          <p:nvPr/>
        </p:nvGrpSpPr>
        <p:grpSpPr>
          <a:xfrm>
            <a:off x="4909377" y="2428885"/>
            <a:ext cx="428438" cy="787254"/>
            <a:chOff x="7674830" y="761661"/>
            <a:chExt cx="428438" cy="787254"/>
          </a:xfrm>
        </p:grpSpPr>
        <p:pic>
          <p:nvPicPr>
            <p:cNvPr id="145" name="Picture 2" descr="스크롤 손">
              <a:extLst>
                <a:ext uri="{FF2B5EF4-FFF2-40B4-BE49-F238E27FC236}">
                  <a16:creationId xmlns:a16="http://schemas.microsoft.com/office/drawing/2014/main" id="{726885C0-33BE-4C2B-BB2D-5B33BE14267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14" r="-1"/>
            <a:stretch/>
          </p:blipFill>
          <p:spPr bwMode="auto">
            <a:xfrm>
              <a:off x="7793318" y="844335"/>
              <a:ext cx="309950" cy="7045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6" name="Picture 2" descr="스크롤 손">
              <a:extLst>
                <a:ext uri="{FF2B5EF4-FFF2-40B4-BE49-F238E27FC236}">
                  <a16:creationId xmlns:a16="http://schemas.microsoft.com/office/drawing/2014/main" id="{1189D980-3685-4631-9649-1BC7DDFB273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861" b="49980"/>
            <a:stretch/>
          </p:blipFill>
          <p:spPr bwMode="auto">
            <a:xfrm rot="5400000">
              <a:off x="7783730" y="652761"/>
              <a:ext cx="134631" cy="3524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7" name="사각형: 둥근 모서리 146">
            <a:extLst>
              <a:ext uri="{FF2B5EF4-FFF2-40B4-BE49-F238E27FC236}">
                <a16:creationId xmlns:a16="http://schemas.microsoft.com/office/drawing/2014/main" id="{D57EB6C7-B2BB-4371-95DC-7AC96BAD9861}"/>
              </a:ext>
            </a:extLst>
          </p:cNvPr>
          <p:cNvSpPr/>
          <p:nvPr/>
        </p:nvSpPr>
        <p:spPr>
          <a:xfrm>
            <a:off x="3403120" y="1416424"/>
            <a:ext cx="3404297" cy="209731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9" name="사각형: 잘린 대각선 방향 모서리 128">
            <a:extLst>
              <a:ext uri="{FF2B5EF4-FFF2-40B4-BE49-F238E27FC236}">
                <a16:creationId xmlns:a16="http://schemas.microsoft.com/office/drawing/2014/main" id="{E3B47F7B-DC7D-4876-96E7-46760D4A20CE}"/>
              </a:ext>
            </a:extLst>
          </p:cNvPr>
          <p:cNvSpPr/>
          <p:nvPr/>
        </p:nvSpPr>
        <p:spPr>
          <a:xfrm>
            <a:off x="4467089" y="3224017"/>
            <a:ext cx="1490400" cy="166412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좌우 스크롤 화면 이동</a:t>
            </a:r>
          </a:p>
        </p:txBody>
      </p:sp>
      <p:grpSp>
        <p:nvGrpSpPr>
          <p:cNvPr id="148" name="그룹 147">
            <a:extLst>
              <a:ext uri="{FF2B5EF4-FFF2-40B4-BE49-F238E27FC236}">
                <a16:creationId xmlns:a16="http://schemas.microsoft.com/office/drawing/2014/main" id="{7BF520B2-C638-4346-B001-41185A9F6A57}"/>
              </a:ext>
            </a:extLst>
          </p:cNvPr>
          <p:cNvGrpSpPr/>
          <p:nvPr/>
        </p:nvGrpSpPr>
        <p:grpSpPr>
          <a:xfrm>
            <a:off x="3288510" y="1315311"/>
            <a:ext cx="350963" cy="254332"/>
            <a:chOff x="378166" y="239653"/>
            <a:chExt cx="350963" cy="254332"/>
          </a:xfrm>
        </p:grpSpPr>
        <p:sp>
          <p:nvSpPr>
            <p:cNvPr id="149" name="타원 148">
              <a:extLst>
                <a:ext uri="{FF2B5EF4-FFF2-40B4-BE49-F238E27FC236}">
                  <a16:creationId xmlns:a16="http://schemas.microsoft.com/office/drawing/2014/main" id="{8FE283E4-8EC9-4F09-8092-BD09B5639BA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86C99E37-D6D2-4F77-9C17-1AF0ECA21A93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51" name="사각형: 둥근 모서리 150">
            <a:extLst>
              <a:ext uri="{FF2B5EF4-FFF2-40B4-BE49-F238E27FC236}">
                <a16:creationId xmlns:a16="http://schemas.microsoft.com/office/drawing/2014/main" id="{A546EDCE-81C3-4E21-8471-A1B37D700F2B}"/>
              </a:ext>
            </a:extLst>
          </p:cNvPr>
          <p:cNvSpPr/>
          <p:nvPr/>
        </p:nvSpPr>
        <p:spPr>
          <a:xfrm>
            <a:off x="3480985" y="3581588"/>
            <a:ext cx="1446319" cy="30096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7581F019-2834-4B72-9BA7-DF14F65E687A}"/>
              </a:ext>
            </a:extLst>
          </p:cNvPr>
          <p:cNvGrpSpPr/>
          <p:nvPr/>
        </p:nvGrpSpPr>
        <p:grpSpPr>
          <a:xfrm>
            <a:off x="3319787" y="3480474"/>
            <a:ext cx="350963" cy="254332"/>
            <a:chOff x="378166" y="239653"/>
            <a:chExt cx="350963" cy="254332"/>
          </a:xfrm>
        </p:grpSpPr>
        <p:sp>
          <p:nvSpPr>
            <p:cNvPr id="117" name="타원 116">
              <a:extLst>
                <a:ext uri="{FF2B5EF4-FFF2-40B4-BE49-F238E27FC236}">
                  <a16:creationId xmlns:a16="http://schemas.microsoft.com/office/drawing/2014/main" id="{7883EC5C-5C8E-4B28-B9EA-78B439532BA5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0E30A744-619F-4C13-932D-B7D15A254978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3" name="TextBox 162">
            <a:extLst>
              <a:ext uri="{FF2B5EF4-FFF2-40B4-BE49-F238E27FC236}">
                <a16:creationId xmlns:a16="http://schemas.microsoft.com/office/drawing/2014/main" id="{2630E049-0ED2-4716-8BEE-A2148FEC99FB}"/>
              </a:ext>
            </a:extLst>
          </p:cNvPr>
          <p:cNvSpPr txBox="1"/>
          <p:nvPr/>
        </p:nvSpPr>
        <p:spPr>
          <a:xfrm>
            <a:off x="621319" y="5007077"/>
            <a:ext cx="5295461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해당 영역에서 측정일시</a:t>
            </a:r>
            <a:r>
              <a:rPr lang="en-US" altLang="ko-KR" sz="1100" b="1" dirty="0">
                <a:solidFill>
                  <a:srgbClr val="333333"/>
                </a:solidFill>
              </a:rPr>
              <a:t>,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작업자를 확인할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판정을 포함한 작업 결과의 항목별 데이터가 표 형식으로 나타납니다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67" name="사각형: 잘린 대각선 방향 모서리 66">
            <a:extLst>
              <a:ext uri="{FF2B5EF4-FFF2-40B4-BE49-F238E27FC236}">
                <a16:creationId xmlns:a16="http://schemas.microsoft.com/office/drawing/2014/main" id="{E93BDCF2-373C-4C5E-A7C4-78B61F7CBC14}"/>
              </a:ext>
            </a:extLst>
          </p:cNvPr>
          <p:cNvSpPr/>
          <p:nvPr/>
        </p:nvSpPr>
        <p:spPr>
          <a:xfrm>
            <a:off x="1573575" y="4179131"/>
            <a:ext cx="1540589" cy="166412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상하 스크롤 화면 이동</a:t>
            </a:r>
          </a:p>
        </p:txBody>
      </p:sp>
      <p:sp>
        <p:nvSpPr>
          <p:cNvPr id="68" name="사각형: 둥근 모서리 67">
            <a:extLst>
              <a:ext uri="{FF2B5EF4-FFF2-40B4-BE49-F238E27FC236}">
                <a16:creationId xmlns:a16="http://schemas.microsoft.com/office/drawing/2014/main" id="{95F949F4-6B04-475A-A82C-25606F4816F8}"/>
              </a:ext>
            </a:extLst>
          </p:cNvPr>
          <p:cNvSpPr/>
          <p:nvPr/>
        </p:nvSpPr>
        <p:spPr>
          <a:xfrm>
            <a:off x="1547999" y="1766518"/>
            <a:ext cx="1582278" cy="863129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53" name="그룹 152">
            <a:extLst>
              <a:ext uri="{FF2B5EF4-FFF2-40B4-BE49-F238E27FC236}">
                <a16:creationId xmlns:a16="http://schemas.microsoft.com/office/drawing/2014/main" id="{4F9607C5-4AFF-4DC1-B016-2EB3BA45EF3F}"/>
              </a:ext>
            </a:extLst>
          </p:cNvPr>
          <p:cNvGrpSpPr/>
          <p:nvPr/>
        </p:nvGrpSpPr>
        <p:grpSpPr>
          <a:xfrm>
            <a:off x="1385953" y="1623393"/>
            <a:ext cx="350963" cy="254332"/>
            <a:chOff x="378166" y="239653"/>
            <a:chExt cx="350963" cy="254332"/>
          </a:xfrm>
        </p:grpSpPr>
        <p:sp>
          <p:nvSpPr>
            <p:cNvPr id="154" name="타원 153">
              <a:extLst>
                <a:ext uri="{FF2B5EF4-FFF2-40B4-BE49-F238E27FC236}">
                  <a16:creationId xmlns:a16="http://schemas.microsoft.com/office/drawing/2014/main" id="{CCA90D64-7929-4147-A0DA-21103689E260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55D23983-C6EF-495B-B14B-1377BFE596C8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96282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그룹 73">
            <a:extLst>
              <a:ext uri="{FF2B5EF4-FFF2-40B4-BE49-F238E27FC236}">
                <a16:creationId xmlns:a16="http://schemas.microsoft.com/office/drawing/2014/main" id="{F604438B-B2E3-4E64-8F5C-44610C5D799B}"/>
              </a:ext>
            </a:extLst>
          </p:cNvPr>
          <p:cNvGrpSpPr/>
          <p:nvPr/>
        </p:nvGrpSpPr>
        <p:grpSpPr>
          <a:xfrm>
            <a:off x="4600853" y="721772"/>
            <a:ext cx="2146283" cy="3932433"/>
            <a:chOff x="330828" y="969154"/>
            <a:chExt cx="2146283" cy="3932433"/>
          </a:xfrm>
        </p:grpSpPr>
        <p:sp>
          <p:nvSpPr>
            <p:cNvPr id="75" name="사각형: 둥근 위쪽 모서리 74">
              <a:extLst>
                <a:ext uri="{FF2B5EF4-FFF2-40B4-BE49-F238E27FC236}">
                  <a16:creationId xmlns:a16="http://schemas.microsoft.com/office/drawing/2014/main" id="{6DD1CA4F-F54B-4292-885F-190059AC8A9B}"/>
                </a:ext>
              </a:extLst>
            </p:cNvPr>
            <p:cNvSpPr/>
            <p:nvPr/>
          </p:nvSpPr>
          <p:spPr>
            <a:xfrm>
              <a:off x="408929" y="969154"/>
              <a:ext cx="1981660" cy="3611113"/>
            </a:xfrm>
            <a:prstGeom prst="round2Same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사각형: 둥근 위쪽 모서리 75">
              <a:extLst>
                <a:ext uri="{FF2B5EF4-FFF2-40B4-BE49-F238E27FC236}">
                  <a16:creationId xmlns:a16="http://schemas.microsoft.com/office/drawing/2014/main" id="{E154FAD9-A0DF-4DEE-9D4B-258B6417F192}"/>
                </a:ext>
              </a:extLst>
            </p:cNvPr>
            <p:cNvSpPr/>
            <p:nvPr/>
          </p:nvSpPr>
          <p:spPr>
            <a:xfrm rot="10800000">
              <a:off x="408927" y="4592856"/>
              <a:ext cx="1981659" cy="30873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C7CC3C6-6BE9-46F5-BDE1-98A981F3AB3F}"/>
                </a:ext>
              </a:extLst>
            </p:cNvPr>
            <p:cNvSpPr txBox="1"/>
            <p:nvPr/>
          </p:nvSpPr>
          <p:spPr>
            <a:xfrm>
              <a:off x="330828" y="4637521"/>
              <a:ext cx="214628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900" b="1" dirty="0" err="1">
                  <a:solidFill>
                    <a:schemeClr val="bg1"/>
                  </a:solidFill>
                </a:rPr>
                <a:t>항타</a:t>
              </a:r>
              <a:r>
                <a:rPr lang="ko-KR" altLang="en-US" sz="900" b="1" dirty="0">
                  <a:solidFill>
                    <a:schemeClr val="bg1"/>
                  </a:solidFill>
                </a:rPr>
                <a:t> 작업 화면 </a:t>
              </a:r>
              <a:r>
                <a:rPr lang="en-US" altLang="ko-KR" sz="900" b="1" dirty="0">
                  <a:solidFill>
                    <a:schemeClr val="bg1"/>
                  </a:solidFill>
                </a:rPr>
                <a:t>&gt; </a:t>
              </a:r>
              <a:r>
                <a:rPr lang="ko-KR" altLang="en-US" sz="900" b="1" dirty="0">
                  <a:solidFill>
                    <a:schemeClr val="bg1"/>
                  </a:solidFill>
                </a:rPr>
                <a:t>작업 목록 </a:t>
              </a:r>
              <a:r>
                <a:rPr lang="en-US" altLang="ko-KR" sz="900" b="1" dirty="0">
                  <a:solidFill>
                    <a:schemeClr val="bg1"/>
                  </a:solidFill>
                </a:rPr>
                <a:t>&gt; </a:t>
              </a:r>
              <a:r>
                <a:rPr lang="ko-KR" altLang="en-US" sz="900" b="1" dirty="0">
                  <a:solidFill>
                    <a:schemeClr val="bg1"/>
                  </a:solidFill>
                </a:rPr>
                <a:t>원본</a:t>
              </a:r>
            </a:p>
          </p:txBody>
        </p:sp>
      </p:grpSp>
      <p:pic>
        <p:nvPicPr>
          <p:cNvPr id="12" name="그림 11">
            <a:extLst>
              <a:ext uri="{FF2B5EF4-FFF2-40B4-BE49-F238E27FC236}">
                <a16:creationId xmlns:a16="http://schemas.microsoft.com/office/drawing/2014/main" id="{BCB4894F-40F1-4E36-A54B-D614BADE04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923" y="869884"/>
            <a:ext cx="1591862" cy="336059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154F90E7-9E79-4D8A-9CAD-BF4171B06193}"/>
              </a:ext>
            </a:extLst>
          </p:cNvPr>
          <p:cNvGrpSpPr/>
          <p:nvPr/>
        </p:nvGrpSpPr>
        <p:grpSpPr>
          <a:xfrm>
            <a:off x="1780584" y="714308"/>
            <a:ext cx="1981662" cy="3932433"/>
            <a:chOff x="408927" y="969154"/>
            <a:chExt cx="1981662" cy="3932433"/>
          </a:xfrm>
        </p:grpSpPr>
        <p:sp>
          <p:nvSpPr>
            <p:cNvPr id="69" name="사각형: 둥근 위쪽 모서리 68">
              <a:extLst>
                <a:ext uri="{FF2B5EF4-FFF2-40B4-BE49-F238E27FC236}">
                  <a16:creationId xmlns:a16="http://schemas.microsoft.com/office/drawing/2014/main" id="{90BB52A0-4268-4BEF-BE32-C4D05E829212}"/>
                </a:ext>
              </a:extLst>
            </p:cNvPr>
            <p:cNvSpPr/>
            <p:nvPr/>
          </p:nvSpPr>
          <p:spPr>
            <a:xfrm>
              <a:off x="408929" y="969154"/>
              <a:ext cx="1981660" cy="3611113"/>
            </a:xfrm>
            <a:prstGeom prst="round2Same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사각형: 둥근 위쪽 모서리 69">
              <a:extLst>
                <a:ext uri="{FF2B5EF4-FFF2-40B4-BE49-F238E27FC236}">
                  <a16:creationId xmlns:a16="http://schemas.microsoft.com/office/drawing/2014/main" id="{7AF55CB2-1F98-4EE2-9883-AB93B341FB36}"/>
                </a:ext>
              </a:extLst>
            </p:cNvPr>
            <p:cNvSpPr/>
            <p:nvPr/>
          </p:nvSpPr>
          <p:spPr>
            <a:xfrm rot="10800000">
              <a:off x="408927" y="4592856"/>
              <a:ext cx="1981659" cy="30873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D8206C3D-2E5B-4371-AD73-1E2A72EF5E81}"/>
                </a:ext>
              </a:extLst>
            </p:cNvPr>
            <p:cNvSpPr txBox="1"/>
            <p:nvPr/>
          </p:nvSpPr>
          <p:spPr>
            <a:xfrm>
              <a:off x="514036" y="4616334"/>
              <a:ext cx="1778285" cy="246221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</a:rPr>
                <a:t>항타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 작업 화면 </a:t>
              </a:r>
              <a:r>
                <a:rPr lang="en-US" altLang="ko-KR" sz="1000" b="1" dirty="0">
                  <a:solidFill>
                    <a:schemeClr val="bg1"/>
                  </a:solidFill>
                </a:rPr>
                <a:t>&gt; 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작업 목록</a:t>
              </a:r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8E88C796-CFC1-4599-A10B-B094D1EE48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833" y="869884"/>
            <a:ext cx="1617686" cy="341511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1733F557-FF13-4B9C-B6B6-14A2FCC9990C}"/>
              </a:ext>
            </a:extLst>
          </p:cNvPr>
          <p:cNvSpPr/>
          <p:nvPr/>
        </p:nvSpPr>
        <p:spPr>
          <a:xfrm>
            <a:off x="203232" y="144552"/>
            <a:ext cx="2678031" cy="307714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제어 시스템 어플리케이션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8A00538-1C04-4C98-AA2B-6180E8F7158C}"/>
              </a:ext>
            </a:extLst>
          </p:cNvPr>
          <p:cNvSpPr txBox="1"/>
          <p:nvPr/>
        </p:nvSpPr>
        <p:spPr>
          <a:xfrm>
            <a:off x="607631" y="4574958"/>
            <a:ext cx="6909367" cy="2031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7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각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작업의 최상단에 관련된 태그가 붙습니다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7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[ N</a:t>
            </a:r>
            <a:r>
              <a:rPr lang="ko-KR" altLang="en-US" sz="1100" b="1" dirty="0" err="1">
                <a:solidFill>
                  <a:srgbClr val="333333"/>
                </a:solidFill>
              </a:rPr>
              <a:t>회차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en-US" altLang="ko-KR" sz="1100" b="1" dirty="0">
                <a:solidFill>
                  <a:srgbClr val="333333"/>
                </a:solidFill>
              </a:rPr>
              <a:t>]</a:t>
            </a:r>
            <a:r>
              <a:rPr lang="ko-KR" altLang="en-US" sz="1100" b="1" dirty="0">
                <a:solidFill>
                  <a:srgbClr val="333333"/>
                </a:solidFill>
              </a:rPr>
              <a:t>는 같은 말뚝에 대하여 해당 작업이 </a:t>
            </a:r>
            <a:r>
              <a:rPr lang="en-US" altLang="ko-KR" sz="1100" b="1" dirty="0">
                <a:solidFill>
                  <a:srgbClr val="333333"/>
                </a:solidFill>
              </a:rPr>
              <a:t>N</a:t>
            </a:r>
            <a:r>
              <a:rPr lang="ko-KR" altLang="en-US" sz="1100" b="1" dirty="0">
                <a:solidFill>
                  <a:srgbClr val="333333"/>
                </a:solidFill>
              </a:rPr>
              <a:t>번째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작업임을 의미합니다</a:t>
            </a:r>
            <a:r>
              <a:rPr lang="en-US" altLang="ko-KR" sz="1100" b="1" dirty="0">
                <a:solidFill>
                  <a:srgbClr val="333333"/>
                </a:solidFill>
              </a:rPr>
              <a:t>. </a:t>
            </a:r>
          </a:p>
          <a:p>
            <a:pPr>
              <a:lnSpc>
                <a:spcPct val="17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[ </a:t>
            </a:r>
            <a:r>
              <a:rPr lang="ko-KR" altLang="en-US" sz="1100" b="1" dirty="0" err="1">
                <a:solidFill>
                  <a:srgbClr val="333333"/>
                </a:solidFill>
              </a:rPr>
              <a:t>편집본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en-US" altLang="ko-KR" sz="1100" b="1" dirty="0">
                <a:solidFill>
                  <a:srgbClr val="333333"/>
                </a:solidFill>
              </a:rPr>
              <a:t>] </a:t>
            </a:r>
            <a:r>
              <a:rPr lang="ko-KR" altLang="en-US" sz="1100" b="1" dirty="0">
                <a:solidFill>
                  <a:srgbClr val="333333"/>
                </a:solidFill>
              </a:rPr>
              <a:t>태그가 붙은 작업은 자동 편집된 결과입니다</a:t>
            </a:r>
            <a:r>
              <a:rPr lang="en-US" altLang="ko-KR" sz="1100" b="1" dirty="0">
                <a:solidFill>
                  <a:srgbClr val="333333"/>
                </a:solidFill>
              </a:rPr>
              <a:t>. </a:t>
            </a:r>
          </a:p>
          <a:p>
            <a:pPr>
              <a:lnSpc>
                <a:spcPct val="17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[ </a:t>
            </a:r>
            <a:r>
              <a:rPr lang="ko-KR" altLang="en-US" sz="1100" b="1" dirty="0">
                <a:solidFill>
                  <a:srgbClr val="333333"/>
                </a:solidFill>
              </a:rPr>
              <a:t>원본 </a:t>
            </a:r>
            <a:r>
              <a:rPr lang="en-US" altLang="ko-KR" sz="1100" b="1" dirty="0">
                <a:solidFill>
                  <a:srgbClr val="333333"/>
                </a:solidFill>
              </a:rPr>
              <a:t>] </a:t>
            </a:r>
            <a:r>
              <a:rPr lang="ko-KR" altLang="en-US" sz="1100" b="1" dirty="0">
                <a:solidFill>
                  <a:srgbClr val="333333"/>
                </a:solidFill>
              </a:rPr>
              <a:t>태그를 누르면 편집 전</a:t>
            </a:r>
            <a:r>
              <a:rPr lang="en-US" altLang="ko-KR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>
                <a:solidFill>
                  <a:srgbClr val="333333"/>
                </a:solidFill>
              </a:rPr>
              <a:t>원본 데이터를 확인할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 </a:t>
            </a:r>
          </a:p>
          <a:p>
            <a:pPr>
              <a:lnSpc>
                <a:spcPct val="17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[ </a:t>
            </a:r>
            <a:r>
              <a:rPr lang="ko-KR" altLang="en-US" sz="1100" b="1" dirty="0">
                <a:solidFill>
                  <a:srgbClr val="333333"/>
                </a:solidFill>
              </a:rPr>
              <a:t>최종결과 </a:t>
            </a:r>
            <a:r>
              <a:rPr lang="en-US" altLang="ko-KR" sz="1100" b="1" dirty="0">
                <a:solidFill>
                  <a:srgbClr val="333333"/>
                </a:solidFill>
              </a:rPr>
              <a:t>] </a:t>
            </a:r>
            <a:r>
              <a:rPr lang="ko-KR" altLang="en-US" sz="1100" b="1" dirty="0">
                <a:solidFill>
                  <a:srgbClr val="333333"/>
                </a:solidFill>
              </a:rPr>
              <a:t>태그는 한 말뚝에 대하여 해당 </a:t>
            </a:r>
            <a:r>
              <a:rPr lang="ko-KR" altLang="en-US" sz="1100" b="1" dirty="0" err="1">
                <a:solidFill>
                  <a:srgbClr val="333333"/>
                </a:solidFill>
              </a:rPr>
              <a:t>회차</a:t>
            </a:r>
            <a:r>
              <a:rPr lang="ko-KR" altLang="en-US" sz="1100" b="1" dirty="0">
                <a:solidFill>
                  <a:srgbClr val="333333"/>
                </a:solidFill>
              </a:rPr>
              <a:t> 작업이 사용자가 선택한</a:t>
            </a:r>
            <a:r>
              <a:rPr lang="en-US" altLang="ko-KR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>
                <a:solidFill>
                  <a:srgbClr val="333333"/>
                </a:solidFill>
              </a:rPr>
              <a:t>최종결과임을 의미합니다</a:t>
            </a:r>
            <a:r>
              <a:rPr lang="en-US" altLang="ko-KR" sz="1100" b="1" dirty="0">
                <a:solidFill>
                  <a:srgbClr val="333333"/>
                </a:solidFill>
              </a:rPr>
              <a:t>. </a:t>
            </a:r>
          </a:p>
          <a:p>
            <a:pPr>
              <a:lnSpc>
                <a:spcPct val="17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가장 최근작업이 최종결과로 자동 선택되며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사용자 설정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에서 변경할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sp>
        <p:nvSpPr>
          <p:cNvPr id="90" name="사각형: 둥근 모서리 89">
            <a:extLst>
              <a:ext uri="{FF2B5EF4-FFF2-40B4-BE49-F238E27FC236}">
                <a16:creationId xmlns:a16="http://schemas.microsoft.com/office/drawing/2014/main" id="{FA1C07E3-2C1A-4E1A-B927-C5C3A76085E3}"/>
              </a:ext>
            </a:extLst>
          </p:cNvPr>
          <p:cNvSpPr/>
          <p:nvPr/>
        </p:nvSpPr>
        <p:spPr>
          <a:xfrm>
            <a:off x="1958609" y="1260385"/>
            <a:ext cx="1617686" cy="184129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5" name="그룹 104">
            <a:extLst>
              <a:ext uri="{FF2B5EF4-FFF2-40B4-BE49-F238E27FC236}">
                <a16:creationId xmlns:a16="http://schemas.microsoft.com/office/drawing/2014/main" id="{8A7A4ACC-9AE0-4972-9A75-E4B740AEEB28}"/>
              </a:ext>
            </a:extLst>
          </p:cNvPr>
          <p:cNvGrpSpPr/>
          <p:nvPr/>
        </p:nvGrpSpPr>
        <p:grpSpPr>
          <a:xfrm>
            <a:off x="7120826" y="4900639"/>
            <a:ext cx="350963" cy="254332"/>
            <a:chOff x="378166" y="239653"/>
            <a:chExt cx="350963" cy="254332"/>
          </a:xfrm>
        </p:grpSpPr>
        <p:sp>
          <p:nvSpPr>
            <p:cNvPr id="108" name="타원 107">
              <a:extLst>
                <a:ext uri="{FF2B5EF4-FFF2-40B4-BE49-F238E27FC236}">
                  <a16:creationId xmlns:a16="http://schemas.microsoft.com/office/drawing/2014/main" id="{74597E52-49E7-43DC-BDF7-9867D563E51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24A0A24B-306E-43A1-B1C1-AED36B5D2335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25D34C33-D723-4F35-BB4E-E9142639E9DB}"/>
              </a:ext>
            </a:extLst>
          </p:cNvPr>
          <p:cNvSpPr txBox="1"/>
          <p:nvPr/>
        </p:nvSpPr>
        <p:spPr>
          <a:xfrm>
            <a:off x="7434878" y="4825091"/>
            <a:ext cx="6139504" cy="313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[ </a:t>
            </a:r>
            <a:r>
              <a:rPr lang="ko-KR" altLang="en-US" sz="1100" b="1" dirty="0">
                <a:solidFill>
                  <a:srgbClr val="333333"/>
                </a:solidFill>
              </a:rPr>
              <a:t>원본 </a:t>
            </a:r>
            <a:r>
              <a:rPr lang="en-US" altLang="ko-KR" sz="1100" b="1" dirty="0">
                <a:solidFill>
                  <a:srgbClr val="333333"/>
                </a:solidFill>
              </a:rPr>
              <a:t>] </a:t>
            </a:r>
            <a:r>
              <a:rPr lang="ko-KR" altLang="en-US" sz="1100" b="1" dirty="0">
                <a:solidFill>
                  <a:srgbClr val="333333"/>
                </a:solidFill>
              </a:rPr>
              <a:t>태그 버튼을 눌러 해당 </a:t>
            </a:r>
            <a:r>
              <a:rPr lang="ko-KR" altLang="en-US" sz="1100" b="1" dirty="0" err="1">
                <a:solidFill>
                  <a:srgbClr val="333333"/>
                </a:solidFill>
              </a:rPr>
              <a:t>회차의</a:t>
            </a:r>
            <a:r>
              <a:rPr lang="ko-KR" altLang="en-US" sz="1100" b="1" dirty="0">
                <a:solidFill>
                  <a:srgbClr val="333333"/>
                </a:solidFill>
              </a:rPr>
              <a:t> 원본보기 화면으로 이동합니다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2585457-23A7-4C24-A545-801320A07FD5}"/>
              </a:ext>
            </a:extLst>
          </p:cNvPr>
          <p:cNvGrpSpPr/>
          <p:nvPr/>
        </p:nvGrpSpPr>
        <p:grpSpPr>
          <a:xfrm>
            <a:off x="1710211" y="1218994"/>
            <a:ext cx="350963" cy="254332"/>
            <a:chOff x="378166" y="239653"/>
            <a:chExt cx="350963" cy="254332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C8E8551-4D51-471C-9336-FB665DE0656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AAACA80-48AA-4107-B9AA-3CFDEF0EC87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F9752617-B7B1-4BFF-A555-16122B1D49A8}"/>
              </a:ext>
            </a:extLst>
          </p:cNvPr>
          <p:cNvGrpSpPr/>
          <p:nvPr/>
        </p:nvGrpSpPr>
        <p:grpSpPr>
          <a:xfrm>
            <a:off x="293580" y="4907874"/>
            <a:ext cx="350963" cy="254332"/>
            <a:chOff x="378166" y="239653"/>
            <a:chExt cx="350963" cy="254332"/>
          </a:xfrm>
        </p:grpSpPr>
        <p:sp>
          <p:nvSpPr>
            <p:cNvPr id="87" name="타원 86">
              <a:extLst>
                <a:ext uri="{FF2B5EF4-FFF2-40B4-BE49-F238E27FC236}">
                  <a16:creationId xmlns:a16="http://schemas.microsoft.com/office/drawing/2014/main" id="{3680C2A2-2211-4C88-9ED1-221D4C716D84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F596AF6D-82E5-4C6B-BB97-7F84EB3D6E92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9" name="사각형: 둥근 모서리 88">
            <a:extLst>
              <a:ext uri="{FF2B5EF4-FFF2-40B4-BE49-F238E27FC236}">
                <a16:creationId xmlns:a16="http://schemas.microsoft.com/office/drawing/2014/main" id="{CB6BFF36-6981-433D-AF36-FCD31A97E477}"/>
              </a:ext>
            </a:extLst>
          </p:cNvPr>
          <p:cNvSpPr/>
          <p:nvPr/>
        </p:nvSpPr>
        <p:spPr>
          <a:xfrm>
            <a:off x="3279734" y="1308847"/>
            <a:ext cx="272932" cy="91563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2" name="직선 화살표 연결선 91">
            <a:extLst>
              <a:ext uri="{FF2B5EF4-FFF2-40B4-BE49-F238E27FC236}">
                <a16:creationId xmlns:a16="http://schemas.microsoft.com/office/drawing/2014/main" id="{9136E090-6AAE-4070-9756-43F35263084F}"/>
              </a:ext>
            </a:extLst>
          </p:cNvPr>
          <p:cNvCxnSpPr>
            <a:cxnSpLocks/>
          </p:cNvCxnSpPr>
          <p:nvPr/>
        </p:nvCxnSpPr>
        <p:spPr>
          <a:xfrm flipV="1">
            <a:off x="3545994" y="1122507"/>
            <a:ext cx="1132957" cy="22365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1" name="Picture 1">
            <a:extLst>
              <a:ext uri="{FF2B5EF4-FFF2-40B4-BE49-F238E27FC236}">
                <a16:creationId xmlns:a16="http://schemas.microsoft.com/office/drawing/2014/main" id="{A8C77431-227A-43F9-88A2-F58A5849CF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280000">
            <a:off x="3403014" y="1276367"/>
            <a:ext cx="285960" cy="571920"/>
          </a:xfrm>
          <a:prstGeom prst="rect">
            <a:avLst/>
          </a:prstGeom>
          <a:noFill/>
          <a:ln>
            <a:noFill/>
          </a:ln>
          <a:effectLst/>
        </p:spPr>
      </p:pic>
      <p:grpSp>
        <p:nvGrpSpPr>
          <p:cNvPr id="93" name="그룹 92">
            <a:extLst>
              <a:ext uri="{FF2B5EF4-FFF2-40B4-BE49-F238E27FC236}">
                <a16:creationId xmlns:a16="http://schemas.microsoft.com/office/drawing/2014/main" id="{E3768C58-F942-458E-BF49-AEABE8329A4E}"/>
              </a:ext>
            </a:extLst>
          </p:cNvPr>
          <p:cNvGrpSpPr/>
          <p:nvPr/>
        </p:nvGrpSpPr>
        <p:grpSpPr>
          <a:xfrm>
            <a:off x="4727493" y="767482"/>
            <a:ext cx="350963" cy="254332"/>
            <a:chOff x="378166" y="239653"/>
            <a:chExt cx="350963" cy="254332"/>
          </a:xfrm>
        </p:grpSpPr>
        <p:sp>
          <p:nvSpPr>
            <p:cNvPr id="94" name="타원 93">
              <a:extLst>
                <a:ext uri="{FF2B5EF4-FFF2-40B4-BE49-F238E27FC236}">
                  <a16:creationId xmlns:a16="http://schemas.microsoft.com/office/drawing/2014/main" id="{6A273CF3-EA23-4001-8BD2-B04E767F070E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6B084F44-B3F6-49FF-BDB2-70D3FB2A69EC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id="{96C110BD-8334-4EA2-AEC2-FBAC27D25715}"/>
              </a:ext>
            </a:extLst>
          </p:cNvPr>
          <p:cNvSpPr txBox="1"/>
          <p:nvPr/>
        </p:nvSpPr>
        <p:spPr>
          <a:xfrm>
            <a:off x="7625861" y="620293"/>
            <a:ext cx="362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0070C0"/>
                </a:solidFill>
              </a:rPr>
              <a:t>결과 화면 </a:t>
            </a:r>
            <a:r>
              <a:rPr lang="en-US" altLang="ko-KR" sz="2000" b="1" dirty="0">
                <a:solidFill>
                  <a:srgbClr val="0070C0"/>
                </a:solidFill>
              </a:rPr>
              <a:t>(2)  </a:t>
            </a:r>
            <a:endParaRPr lang="ko-KR" altLang="en-US" sz="2000" b="1" dirty="0">
              <a:solidFill>
                <a:srgbClr val="0070C0"/>
              </a:solidFill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BF5372F3-F218-4ACF-BD0D-0203235BC90F}"/>
              </a:ext>
            </a:extLst>
          </p:cNvPr>
          <p:cNvSpPr txBox="1"/>
          <p:nvPr/>
        </p:nvSpPr>
        <p:spPr>
          <a:xfrm>
            <a:off x="7660265" y="1810767"/>
            <a:ext cx="6139504" cy="1837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- </a:t>
            </a:r>
            <a:r>
              <a:rPr lang="ko-KR" altLang="en-US" sz="1100" b="1" dirty="0">
                <a:solidFill>
                  <a:srgbClr val="333333"/>
                </a:solidFill>
              </a:rPr>
              <a:t>한 말뚝에 대한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작업들의 목록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- [ </a:t>
            </a:r>
            <a:r>
              <a:rPr lang="ko-KR" altLang="en-US" sz="1100" b="1" dirty="0">
                <a:solidFill>
                  <a:srgbClr val="333333"/>
                </a:solidFill>
              </a:rPr>
              <a:t>태그 정보 </a:t>
            </a:r>
            <a:r>
              <a:rPr lang="en-US" altLang="ko-KR" sz="1100" b="1" dirty="0">
                <a:solidFill>
                  <a:srgbClr val="333333"/>
                </a:solidFill>
              </a:rPr>
              <a:t>]</a:t>
            </a:r>
          </a:p>
          <a:p>
            <a:pPr marL="628650" lvl="1" indent="-171450">
              <a:lnSpc>
                <a:spcPct val="150000"/>
              </a:lnSpc>
              <a:buFontTx/>
              <a:buChar char="-"/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 lvl="1">
              <a:lnSpc>
                <a:spcPct val="15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 lvl="1">
              <a:lnSpc>
                <a:spcPct val="15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 lvl="1">
              <a:lnSpc>
                <a:spcPct val="15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E66A6532-C4F8-4FBC-88C2-D9465CBC1D4C}"/>
              </a:ext>
            </a:extLst>
          </p:cNvPr>
          <p:cNvSpPr txBox="1"/>
          <p:nvPr/>
        </p:nvSpPr>
        <p:spPr>
          <a:xfrm>
            <a:off x="7660265" y="1400410"/>
            <a:ext cx="6139504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 err="1">
                <a:solidFill>
                  <a:schemeClr val="accent1">
                    <a:lumMod val="75000"/>
                  </a:schemeClr>
                </a:solidFill>
              </a:rPr>
              <a:t>항타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 작업 화면 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작업 목록</a:t>
            </a: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9EF644B-713D-4EC4-8867-D16B13DC70A6}"/>
              </a:ext>
            </a:extLst>
          </p:cNvPr>
          <p:cNvSpPr txBox="1"/>
          <p:nvPr/>
        </p:nvSpPr>
        <p:spPr>
          <a:xfrm>
            <a:off x="7420806" y="3276950"/>
            <a:ext cx="6139504" cy="1583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- N </a:t>
            </a:r>
            <a:r>
              <a:rPr lang="ko-KR" altLang="en-US" sz="1100" b="1" dirty="0" err="1">
                <a:solidFill>
                  <a:srgbClr val="333333"/>
                </a:solidFill>
              </a:rPr>
              <a:t>회차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en-US" altLang="ko-KR" sz="1100" b="1" dirty="0">
                <a:solidFill>
                  <a:srgbClr val="333333"/>
                </a:solidFill>
              </a:rPr>
              <a:t>: N</a:t>
            </a:r>
            <a:r>
              <a:rPr lang="ko-KR" altLang="en-US" sz="1100" b="1" dirty="0">
                <a:solidFill>
                  <a:srgbClr val="333333"/>
                </a:solidFill>
              </a:rPr>
              <a:t>번째 작업 </a:t>
            </a:r>
            <a:r>
              <a:rPr lang="ko-KR" altLang="en-US" sz="1100" b="1" dirty="0" err="1">
                <a:solidFill>
                  <a:srgbClr val="333333"/>
                </a:solidFill>
              </a:rPr>
              <a:t>회차</a:t>
            </a:r>
            <a:r>
              <a:rPr lang="ko-KR" altLang="en-US" sz="1100" b="1" dirty="0">
                <a:solidFill>
                  <a:srgbClr val="333333"/>
                </a:solidFill>
              </a:rPr>
              <a:t> 표시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628650" lvl="1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 err="1">
                <a:solidFill>
                  <a:srgbClr val="333333"/>
                </a:solidFill>
              </a:rPr>
              <a:t>편집본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en-US" altLang="ko-KR" sz="1100" b="1" dirty="0">
                <a:solidFill>
                  <a:srgbClr val="333333"/>
                </a:solidFill>
              </a:rPr>
              <a:t>: </a:t>
            </a:r>
            <a:r>
              <a:rPr lang="ko-KR" altLang="en-US" sz="1100" b="1" dirty="0">
                <a:solidFill>
                  <a:srgbClr val="333333"/>
                </a:solidFill>
              </a:rPr>
              <a:t>자동 편집된 작업 표시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lvl="1"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  -&gt; </a:t>
            </a:r>
            <a:r>
              <a:rPr lang="ko-KR" altLang="en-US" sz="1100" b="1" dirty="0">
                <a:solidFill>
                  <a:srgbClr val="333333"/>
                </a:solidFill>
              </a:rPr>
              <a:t>자동 편집 </a:t>
            </a:r>
            <a:r>
              <a:rPr lang="en-US" altLang="ko-KR" sz="1100" b="1" dirty="0">
                <a:solidFill>
                  <a:srgbClr val="333333"/>
                </a:solidFill>
              </a:rPr>
              <a:t>: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작업 화면 </a:t>
            </a:r>
            <a:r>
              <a:rPr lang="en-US" altLang="ko-KR" sz="1100" b="1" dirty="0">
                <a:solidFill>
                  <a:srgbClr val="333333"/>
                </a:solidFill>
              </a:rPr>
              <a:t>(8) – </a:t>
            </a:r>
            <a:r>
              <a:rPr lang="ko-KR" altLang="en-US" sz="1100" b="1" dirty="0">
                <a:solidFill>
                  <a:srgbClr val="333333"/>
                </a:solidFill>
              </a:rPr>
              <a:t>작업 후</a:t>
            </a:r>
            <a:r>
              <a:rPr lang="en-US" altLang="ko-KR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>
                <a:solidFill>
                  <a:srgbClr val="333333"/>
                </a:solidFill>
              </a:rPr>
              <a:t>참고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628650" lvl="1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최종 결과 </a:t>
            </a:r>
            <a:r>
              <a:rPr lang="en-US" altLang="ko-KR" sz="1100" b="1" dirty="0">
                <a:solidFill>
                  <a:srgbClr val="333333"/>
                </a:solidFill>
              </a:rPr>
              <a:t>: N</a:t>
            </a:r>
            <a:r>
              <a:rPr lang="ko-KR" altLang="en-US" sz="1100" b="1" dirty="0" err="1">
                <a:solidFill>
                  <a:srgbClr val="333333"/>
                </a:solidFill>
              </a:rPr>
              <a:t>회차의</a:t>
            </a:r>
            <a:r>
              <a:rPr lang="ko-KR" altLang="en-US" sz="1100" b="1" dirty="0">
                <a:solidFill>
                  <a:srgbClr val="333333"/>
                </a:solidFill>
              </a:rPr>
              <a:t> 작업 중 선택된 최종결과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628650" lvl="1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원본 </a:t>
            </a:r>
            <a:r>
              <a:rPr lang="en-US" altLang="ko-KR" sz="1100" b="1" dirty="0">
                <a:solidFill>
                  <a:srgbClr val="333333"/>
                </a:solidFill>
              </a:rPr>
              <a:t>: </a:t>
            </a:r>
            <a:r>
              <a:rPr lang="ko-KR" altLang="en-US" sz="1100" b="1" dirty="0">
                <a:solidFill>
                  <a:srgbClr val="333333"/>
                </a:solidFill>
              </a:rPr>
              <a:t>자동 편집된 작업의 원본 데이터 보기 버튼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lvl="1"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	</a:t>
            </a:r>
          </a:p>
        </p:txBody>
      </p:sp>
      <p:pic>
        <p:nvPicPr>
          <p:cNvPr id="45" name="그림 44">
            <a:extLst>
              <a:ext uri="{FF2B5EF4-FFF2-40B4-BE49-F238E27FC236}">
                <a16:creationId xmlns:a16="http://schemas.microsoft.com/office/drawing/2014/main" id="{ED4D4592-B79E-4627-80DA-6570AC7FF5D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69" b="82547"/>
          <a:stretch/>
        </p:blipFill>
        <p:spPr>
          <a:xfrm>
            <a:off x="7840611" y="2720752"/>
            <a:ext cx="2918487" cy="337928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C13D56C7-A993-6AD0-2D7F-E065D11A19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9756" y="2158196"/>
            <a:ext cx="738188" cy="11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235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사각형: 둥근 위쪽 모서리 169">
            <a:extLst>
              <a:ext uri="{FF2B5EF4-FFF2-40B4-BE49-F238E27FC236}">
                <a16:creationId xmlns:a16="http://schemas.microsoft.com/office/drawing/2014/main" id="{82D216BB-024B-4FA2-9F2F-A5AB9FC303E7}"/>
              </a:ext>
            </a:extLst>
          </p:cNvPr>
          <p:cNvSpPr/>
          <p:nvPr/>
        </p:nvSpPr>
        <p:spPr>
          <a:xfrm>
            <a:off x="289112" y="847234"/>
            <a:ext cx="1981660" cy="3611113"/>
          </a:xfrm>
          <a:prstGeom prst="round2Same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C023E020-6ECF-4213-BE44-572284ACBE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71" y="1038025"/>
            <a:ext cx="1573912" cy="332270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FE8312ED-9782-4567-9AAE-E5C1DDA3C193}"/>
              </a:ext>
            </a:extLst>
          </p:cNvPr>
          <p:cNvSpPr/>
          <p:nvPr/>
        </p:nvSpPr>
        <p:spPr>
          <a:xfrm>
            <a:off x="203232" y="144552"/>
            <a:ext cx="2678031" cy="307714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제어 시스템 어플리케이션</a:t>
            </a:r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D1E77FFF-6C06-4AFA-8D91-C919635457AF}"/>
              </a:ext>
            </a:extLst>
          </p:cNvPr>
          <p:cNvGrpSpPr/>
          <p:nvPr/>
        </p:nvGrpSpPr>
        <p:grpSpPr>
          <a:xfrm>
            <a:off x="2434672" y="847234"/>
            <a:ext cx="5152566" cy="3932433"/>
            <a:chOff x="408927" y="847234"/>
            <a:chExt cx="1981662" cy="3932433"/>
          </a:xfrm>
        </p:grpSpPr>
        <p:sp>
          <p:nvSpPr>
            <p:cNvPr id="55" name="사각형: 둥근 위쪽 모서리 54">
              <a:extLst>
                <a:ext uri="{FF2B5EF4-FFF2-40B4-BE49-F238E27FC236}">
                  <a16:creationId xmlns:a16="http://schemas.microsoft.com/office/drawing/2014/main" id="{215CA057-1A09-4BE5-8BB5-87DE351B696C}"/>
                </a:ext>
              </a:extLst>
            </p:cNvPr>
            <p:cNvSpPr/>
            <p:nvPr/>
          </p:nvSpPr>
          <p:spPr>
            <a:xfrm>
              <a:off x="408929" y="847234"/>
              <a:ext cx="1981660" cy="3611113"/>
            </a:xfrm>
            <a:prstGeom prst="round2Same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사각형: 둥근 위쪽 모서리 52">
              <a:extLst>
                <a:ext uri="{FF2B5EF4-FFF2-40B4-BE49-F238E27FC236}">
                  <a16:creationId xmlns:a16="http://schemas.microsoft.com/office/drawing/2014/main" id="{1F3C42B6-48FD-4F17-BC65-FB20757796C7}"/>
                </a:ext>
              </a:extLst>
            </p:cNvPr>
            <p:cNvSpPr/>
            <p:nvPr/>
          </p:nvSpPr>
          <p:spPr>
            <a:xfrm rot="10800000">
              <a:off x="408927" y="4470936"/>
              <a:ext cx="1981659" cy="30873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DFCC87F-AAA9-43DD-8D50-F5D0D508730C}"/>
                </a:ext>
              </a:extLst>
            </p:cNvPr>
            <p:cNvSpPr txBox="1"/>
            <p:nvPr/>
          </p:nvSpPr>
          <p:spPr>
            <a:xfrm>
              <a:off x="514036" y="4494326"/>
              <a:ext cx="1778285" cy="246221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</a:rPr>
                <a:t>항타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 작업 화면 </a:t>
              </a:r>
              <a:r>
                <a:rPr lang="en-US" altLang="ko-KR" sz="1000" b="1" dirty="0">
                  <a:solidFill>
                    <a:schemeClr val="bg1"/>
                  </a:solidFill>
                </a:rPr>
                <a:t>&gt; 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작업 목록 </a:t>
              </a:r>
              <a:r>
                <a:rPr lang="en-US" altLang="ko-KR" sz="1000" b="1" dirty="0">
                  <a:solidFill>
                    <a:schemeClr val="bg1"/>
                  </a:solidFill>
                </a:rPr>
                <a:t>&gt; PDF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 다운로드</a:t>
              </a:r>
            </a:p>
          </p:txBody>
        </p:sp>
      </p:grpSp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B9B8D0-698B-461D-A69A-C58708D72AED}"/>
              </a:ext>
            </a:extLst>
          </p:cNvPr>
          <p:cNvSpPr txBox="1"/>
          <p:nvPr/>
        </p:nvSpPr>
        <p:spPr>
          <a:xfrm>
            <a:off x="7796130" y="740109"/>
            <a:ext cx="362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0070C0"/>
                </a:solidFill>
              </a:rPr>
              <a:t>결과 화면 </a:t>
            </a:r>
            <a:r>
              <a:rPr lang="en-US" altLang="ko-KR" sz="2000" b="1" dirty="0">
                <a:solidFill>
                  <a:srgbClr val="0070C0"/>
                </a:solidFill>
              </a:rPr>
              <a:t>(3)  </a:t>
            </a:r>
            <a:endParaRPr lang="ko-KR" altLang="en-US" sz="2000" b="1" dirty="0">
              <a:solidFill>
                <a:srgbClr val="0070C0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728A122-22CF-42DD-9336-0957D46A5CC2}"/>
              </a:ext>
            </a:extLst>
          </p:cNvPr>
          <p:cNvSpPr txBox="1"/>
          <p:nvPr/>
        </p:nvSpPr>
        <p:spPr>
          <a:xfrm>
            <a:off x="7871921" y="1616996"/>
            <a:ext cx="6139504" cy="1515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 err="1">
                <a:solidFill>
                  <a:schemeClr val="accent1">
                    <a:lumMod val="75000"/>
                  </a:schemeClr>
                </a:solidFill>
              </a:rPr>
              <a:t>항타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 작업 화면 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작업 목록 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&gt; PDF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 다운로드</a:t>
            </a: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내 폴더 </a:t>
            </a:r>
            <a:r>
              <a:rPr lang="en-US" altLang="ko-KR" sz="1100" b="1" dirty="0">
                <a:solidFill>
                  <a:srgbClr val="333333"/>
                </a:solidFill>
              </a:rPr>
              <a:t>&gt; </a:t>
            </a:r>
            <a:r>
              <a:rPr lang="ko-KR" altLang="en-US" sz="1100" b="1" dirty="0">
                <a:solidFill>
                  <a:srgbClr val="333333"/>
                </a:solidFill>
              </a:rPr>
              <a:t>다운로드 폴더 경로에 </a:t>
            </a:r>
            <a:r>
              <a:rPr lang="en-US" altLang="ko-KR" sz="1100" b="1" dirty="0">
                <a:solidFill>
                  <a:srgbClr val="333333"/>
                </a:solidFill>
              </a:rPr>
              <a:t>PDF </a:t>
            </a:r>
            <a:r>
              <a:rPr lang="ko-KR" altLang="en-US" sz="1100" b="1" dirty="0">
                <a:solidFill>
                  <a:srgbClr val="333333"/>
                </a:solidFill>
              </a:rPr>
              <a:t>다운로드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파일 명 </a:t>
            </a:r>
            <a:r>
              <a:rPr lang="en-US" altLang="ko-KR" sz="1100" b="1" dirty="0">
                <a:solidFill>
                  <a:srgbClr val="333333"/>
                </a:solidFill>
              </a:rPr>
              <a:t>: </a:t>
            </a:r>
            <a:r>
              <a:rPr lang="ko-KR" altLang="en-US" sz="1100" b="1" dirty="0" err="1">
                <a:solidFill>
                  <a:srgbClr val="333333"/>
                </a:solidFill>
              </a:rPr>
              <a:t>시도명</a:t>
            </a:r>
            <a:r>
              <a:rPr lang="en-US" altLang="ko-KR" sz="1100" b="1" dirty="0">
                <a:solidFill>
                  <a:srgbClr val="333333"/>
                </a:solidFill>
              </a:rPr>
              <a:t>_</a:t>
            </a:r>
            <a:r>
              <a:rPr lang="ko-KR" altLang="en-US" sz="1100" b="1" dirty="0" err="1">
                <a:solidFill>
                  <a:srgbClr val="333333"/>
                </a:solidFill>
              </a:rPr>
              <a:t>현장명</a:t>
            </a:r>
            <a:r>
              <a:rPr lang="en-US" altLang="ko-KR" sz="1100" b="1" dirty="0">
                <a:solidFill>
                  <a:srgbClr val="333333"/>
                </a:solidFill>
              </a:rPr>
              <a:t>_</a:t>
            </a:r>
            <a:r>
              <a:rPr lang="ko-KR" altLang="en-US" sz="1100" b="1" dirty="0">
                <a:solidFill>
                  <a:srgbClr val="333333"/>
                </a:solidFill>
              </a:rPr>
              <a:t>세부현장명</a:t>
            </a:r>
            <a:r>
              <a:rPr lang="en-US" altLang="ko-KR" sz="1100" b="1" dirty="0">
                <a:solidFill>
                  <a:srgbClr val="333333"/>
                </a:solidFill>
              </a:rPr>
              <a:t>_</a:t>
            </a:r>
            <a:r>
              <a:rPr lang="ko-KR" altLang="en-US" sz="1100" b="1" dirty="0" err="1">
                <a:solidFill>
                  <a:srgbClr val="333333"/>
                </a:solidFill>
              </a:rPr>
              <a:t>말뚝명</a:t>
            </a:r>
            <a:r>
              <a:rPr lang="en-US" altLang="ko-KR" sz="1100" b="1" dirty="0">
                <a:solidFill>
                  <a:srgbClr val="333333"/>
                </a:solidFill>
              </a:rPr>
              <a:t>_</a:t>
            </a:r>
            <a:r>
              <a:rPr lang="ko-KR" altLang="en-US" sz="1100" b="1" dirty="0">
                <a:solidFill>
                  <a:srgbClr val="333333"/>
                </a:solidFill>
              </a:rPr>
              <a:t>년</a:t>
            </a:r>
            <a:r>
              <a:rPr lang="en-US" altLang="ko-KR" sz="1100" b="1" dirty="0">
                <a:solidFill>
                  <a:srgbClr val="333333"/>
                </a:solidFill>
              </a:rPr>
              <a:t>-</a:t>
            </a:r>
            <a:r>
              <a:rPr lang="ko-KR" altLang="en-US" sz="1100" b="1" dirty="0">
                <a:solidFill>
                  <a:srgbClr val="333333"/>
                </a:solidFill>
              </a:rPr>
              <a:t>월</a:t>
            </a:r>
            <a:r>
              <a:rPr lang="en-US" altLang="ko-KR" sz="1100" b="1" dirty="0">
                <a:solidFill>
                  <a:srgbClr val="333333"/>
                </a:solidFill>
              </a:rPr>
              <a:t>-</a:t>
            </a:r>
            <a:r>
              <a:rPr lang="ko-KR" altLang="en-US" sz="1100" b="1" dirty="0">
                <a:solidFill>
                  <a:srgbClr val="333333"/>
                </a:solidFill>
              </a:rPr>
              <a:t>일</a:t>
            </a:r>
            <a:r>
              <a:rPr lang="en-US" altLang="ko-KR" sz="1100" b="1" dirty="0">
                <a:solidFill>
                  <a:srgbClr val="333333"/>
                </a:solidFill>
              </a:rPr>
              <a:t>-</a:t>
            </a:r>
            <a:r>
              <a:rPr lang="ko-KR" altLang="en-US" sz="1100" b="1" dirty="0">
                <a:solidFill>
                  <a:srgbClr val="333333"/>
                </a:solidFill>
              </a:rPr>
              <a:t>시</a:t>
            </a:r>
            <a:r>
              <a:rPr lang="en-US" altLang="ko-KR" sz="1100" b="1" dirty="0">
                <a:solidFill>
                  <a:srgbClr val="333333"/>
                </a:solidFill>
              </a:rPr>
              <a:t>_</a:t>
            </a:r>
            <a:r>
              <a:rPr lang="ko-KR" altLang="en-US" sz="1100" b="1" dirty="0">
                <a:solidFill>
                  <a:srgbClr val="333333"/>
                </a:solidFill>
              </a:rPr>
              <a:t>분</a:t>
            </a:r>
            <a:r>
              <a:rPr lang="en-US" altLang="ko-KR" sz="1100" b="1" dirty="0">
                <a:solidFill>
                  <a:srgbClr val="333333"/>
                </a:solidFill>
              </a:rPr>
              <a:t>_</a:t>
            </a:r>
            <a:r>
              <a:rPr lang="ko-KR" altLang="en-US" sz="1100" b="1" dirty="0">
                <a:solidFill>
                  <a:srgbClr val="333333"/>
                </a:solidFill>
              </a:rPr>
              <a:t>초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기본 </a:t>
            </a:r>
            <a:r>
              <a:rPr lang="en-US" altLang="ko-KR" sz="1100" b="1" dirty="0">
                <a:solidFill>
                  <a:srgbClr val="333333"/>
                </a:solidFill>
              </a:rPr>
              <a:t>: PDF </a:t>
            </a:r>
            <a:r>
              <a:rPr lang="ko-KR" altLang="en-US" sz="1100" b="1" dirty="0">
                <a:solidFill>
                  <a:srgbClr val="333333"/>
                </a:solidFill>
              </a:rPr>
              <a:t>파일 한페이지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편집본이 있는 경우 </a:t>
            </a:r>
            <a:r>
              <a:rPr lang="en-US" altLang="ko-KR" sz="1100" b="1" dirty="0">
                <a:solidFill>
                  <a:srgbClr val="333333"/>
                </a:solidFill>
              </a:rPr>
              <a:t>: </a:t>
            </a:r>
            <a:r>
              <a:rPr lang="ko-KR" altLang="en-US" sz="1100" b="1" dirty="0" err="1">
                <a:solidFill>
                  <a:srgbClr val="333333"/>
                </a:solidFill>
              </a:rPr>
              <a:t>편집본</a:t>
            </a:r>
            <a:r>
              <a:rPr lang="en-US" altLang="ko-KR" sz="1100" b="1" dirty="0">
                <a:solidFill>
                  <a:srgbClr val="333333"/>
                </a:solidFill>
              </a:rPr>
              <a:t>, </a:t>
            </a:r>
            <a:r>
              <a:rPr lang="ko-KR" altLang="en-US" sz="1100" b="1" dirty="0">
                <a:solidFill>
                  <a:srgbClr val="333333"/>
                </a:solidFill>
              </a:rPr>
              <a:t>원본</a:t>
            </a:r>
            <a:r>
              <a:rPr lang="en-US" altLang="ko-KR" sz="1100" b="1" dirty="0">
                <a:solidFill>
                  <a:srgbClr val="333333"/>
                </a:solidFill>
              </a:rPr>
              <a:t>(ORGINAL) </a:t>
            </a:r>
            <a:r>
              <a:rPr lang="ko-KR" altLang="en-US" sz="1100" b="1" dirty="0">
                <a:solidFill>
                  <a:srgbClr val="333333"/>
                </a:solidFill>
              </a:rPr>
              <a:t>총 두페이지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grpSp>
        <p:nvGrpSpPr>
          <p:cNvPr id="105" name="그룹 104">
            <a:extLst>
              <a:ext uri="{FF2B5EF4-FFF2-40B4-BE49-F238E27FC236}">
                <a16:creationId xmlns:a16="http://schemas.microsoft.com/office/drawing/2014/main" id="{8A7A4ACC-9AE0-4972-9A75-E4B740AEEB28}"/>
              </a:ext>
            </a:extLst>
          </p:cNvPr>
          <p:cNvGrpSpPr/>
          <p:nvPr/>
        </p:nvGrpSpPr>
        <p:grpSpPr>
          <a:xfrm>
            <a:off x="289110" y="5166190"/>
            <a:ext cx="350963" cy="254332"/>
            <a:chOff x="378166" y="239653"/>
            <a:chExt cx="350963" cy="254332"/>
          </a:xfrm>
        </p:grpSpPr>
        <p:sp>
          <p:nvSpPr>
            <p:cNvPr id="108" name="타원 107">
              <a:extLst>
                <a:ext uri="{FF2B5EF4-FFF2-40B4-BE49-F238E27FC236}">
                  <a16:creationId xmlns:a16="http://schemas.microsoft.com/office/drawing/2014/main" id="{74597E52-49E7-43DC-BDF7-9867D563E51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24A0A24B-306E-43A1-B1C1-AED36B5D2335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25D34C33-D723-4F35-BB4E-E9142639E9DB}"/>
              </a:ext>
            </a:extLst>
          </p:cNvPr>
          <p:cNvSpPr txBox="1"/>
          <p:nvPr/>
        </p:nvSpPr>
        <p:spPr>
          <a:xfrm>
            <a:off x="604245" y="5102783"/>
            <a:ext cx="6139504" cy="313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다운로드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  <a:r>
              <a:rPr lang="ko-KR" altLang="en-US" sz="1100" b="1" dirty="0">
                <a:solidFill>
                  <a:srgbClr val="333333"/>
                </a:solidFill>
              </a:rPr>
              <a:t>버튼을 눌러 해당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작업의 결과 </a:t>
            </a:r>
            <a:r>
              <a:rPr lang="en-US" altLang="ko-KR" sz="1100" b="1" dirty="0">
                <a:solidFill>
                  <a:srgbClr val="333333"/>
                </a:solidFill>
              </a:rPr>
              <a:t>PDF</a:t>
            </a:r>
            <a:r>
              <a:rPr lang="ko-KR" altLang="en-US" sz="1100" b="1" dirty="0">
                <a:solidFill>
                  <a:srgbClr val="333333"/>
                </a:solidFill>
              </a:rPr>
              <a:t>를 받을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pic>
        <p:nvPicPr>
          <p:cNvPr id="121" name="그림 120">
            <a:extLst>
              <a:ext uri="{FF2B5EF4-FFF2-40B4-BE49-F238E27FC236}">
                <a16:creationId xmlns:a16="http://schemas.microsoft.com/office/drawing/2014/main" id="{E9870600-0470-4A12-8FE4-9D3E1A29CC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09926" y="1048728"/>
            <a:ext cx="1490400" cy="3312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51" name="사각형: 둥근 모서리 150">
            <a:extLst>
              <a:ext uri="{FF2B5EF4-FFF2-40B4-BE49-F238E27FC236}">
                <a16:creationId xmlns:a16="http://schemas.microsoft.com/office/drawing/2014/main" id="{A546EDCE-81C3-4E21-8471-A1B37D700F2B}"/>
              </a:ext>
            </a:extLst>
          </p:cNvPr>
          <p:cNvSpPr/>
          <p:nvPr/>
        </p:nvSpPr>
        <p:spPr>
          <a:xfrm>
            <a:off x="2655043" y="1790783"/>
            <a:ext cx="1384075" cy="31720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2" name="사각형: 둥근 모서리 151">
            <a:extLst>
              <a:ext uri="{FF2B5EF4-FFF2-40B4-BE49-F238E27FC236}">
                <a16:creationId xmlns:a16="http://schemas.microsoft.com/office/drawing/2014/main" id="{46CF42F1-A1EA-4A20-AF51-4767B9329A1C}"/>
              </a:ext>
            </a:extLst>
          </p:cNvPr>
          <p:cNvSpPr/>
          <p:nvPr/>
        </p:nvSpPr>
        <p:spPr>
          <a:xfrm>
            <a:off x="541627" y="1622972"/>
            <a:ext cx="706054" cy="14020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53" name="그룹 152">
            <a:extLst>
              <a:ext uri="{FF2B5EF4-FFF2-40B4-BE49-F238E27FC236}">
                <a16:creationId xmlns:a16="http://schemas.microsoft.com/office/drawing/2014/main" id="{4F9607C5-4AFF-4DC1-B016-2EB3BA45EF3F}"/>
              </a:ext>
            </a:extLst>
          </p:cNvPr>
          <p:cNvGrpSpPr/>
          <p:nvPr/>
        </p:nvGrpSpPr>
        <p:grpSpPr>
          <a:xfrm>
            <a:off x="359092" y="974718"/>
            <a:ext cx="350963" cy="254332"/>
            <a:chOff x="378166" y="239653"/>
            <a:chExt cx="350963" cy="254332"/>
          </a:xfrm>
        </p:grpSpPr>
        <p:sp>
          <p:nvSpPr>
            <p:cNvPr id="154" name="타원 153">
              <a:extLst>
                <a:ext uri="{FF2B5EF4-FFF2-40B4-BE49-F238E27FC236}">
                  <a16:creationId xmlns:a16="http://schemas.microsoft.com/office/drawing/2014/main" id="{CCA90D64-7929-4147-A0DA-21103689E260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55D23983-C6EF-495B-B14B-1377BFE596C8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8" name="그룹 147">
            <a:extLst>
              <a:ext uri="{FF2B5EF4-FFF2-40B4-BE49-F238E27FC236}">
                <a16:creationId xmlns:a16="http://schemas.microsoft.com/office/drawing/2014/main" id="{7BF520B2-C638-4346-B001-41185A9F6A57}"/>
              </a:ext>
            </a:extLst>
          </p:cNvPr>
          <p:cNvGrpSpPr/>
          <p:nvPr/>
        </p:nvGrpSpPr>
        <p:grpSpPr>
          <a:xfrm>
            <a:off x="2476282" y="971488"/>
            <a:ext cx="350963" cy="254332"/>
            <a:chOff x="378166" y="239653"/>
            <a:chExt cx="350963" cy="254332"/>
          </a:xfrm>
        </p:grpSpPr>
        <p:sp>
          <p:nvSpPr>
            <p:cNvPr id="149" name="타원 148">
              <a:extLst>
                <a:ext uri="{FF2B5EF4-FFF2-40B4-BE49-F238E27FC236}">
                  <a16:creationId xmlns:a16="http://schemas.microsoft.com/office/drawing/2014/main" id="{8FE283E4-8EC9-4F09-8092-BD09B5639BA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86C99E37-D6D2-4F77-9C17-1AF0ECA21A93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2" name="그림 31">
            <a:extLst>
              <a:ext uri="{FF2B5EF4-FFF2-40B4-BE49-F238E27FC236}">
                <a16:creationId xmlns:a16="http://schemas.microsoft.com/office/drawing/2014/main" id="{41B94CEC-F8BE-4A0C-A0A9-4B32EE8F732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60" b="26640"/>
          <a:stretch/>
        </p:blipFill>
        <p:spPr>
          <a:xfrm>
            <a:off x="4273441" y="1528690"/>
            <a:ext cx="1490400" cy="213953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B2EBE26C-3624-47B3-A6C5-0B30A0BBD4E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54" b="4647"/>
          <a:stretch/>
        </p:blipFill>
        <p:spPr>
          <a:xfrm>
            <a:off x="5926036" y="1528690"/>
            <a:ext cx="1490400" cy="213953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71" name="사각형: 둥근 위쪽 모서리 170">
            <a:extLst>
              <a:ext uri="{FF2B5EF4-FFF2-40B4-BE49-F238E27FC236}">
                <a16:creationId xmlns:a16="http://schemas.microsoft.com/office/drawing/2014/main" id="{DFEAB2E3-A356-474B-8D28-D9EE408E637F}"/>
              </a:ext>
            </a:extLst>
          </p:cNvPr>
          <p:cNvSpPr/>
          <p:nvPr/>
        </p:nvSpPr>
        <p:spPr>
          <a:xfrm rot="10800000">
            <a:off x="289110" y="4470936"/>
            <a:ext cx="1981659" cy="30873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62F1769F-DAFC-4559-80A0-316D83FD2641}"/>
              </a:ext>
            </a:extLst>
          </p:cNvPr>
          <p:cNvSpPr txBox="1"/>
          <p:nvPr/>
        </p:nvSpPr>
        <p:spPr>
          <a:xfrm>
            <a:off x="394219" y="4494326"/>
            <a:ext cx="1778285" cy="24622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>
                <a:solidFill>
                  <a:schemeClr val="bg1"/>
                </a:solidFill>
              </a:rPr>
              <a:t>항타</a:t>
            </a:r>
            <a:r>
              <a:rPr lang="ko-KR" altLang="en-US" sz="1000" b="1" dirty="0">
                <a:solidFill>
                  <a:schemeClr val="bg1"/>
                </a:solidFill>
              </a:rPr>
              <a:t> 작업 화면 </a:t>
            </a:r>
            <a:r>
              <a:rPr lang="en-US" altLang="ko-KR" sz="1000" b="1" dirty="0">
                <a:solidFill>
                  <a:schemeClr val="bg1"/>
                </a:solidFill>
              </a:rPr>
              <a:t>&gt; </a:t>
            </a:r>
            <a:r>
              <a:rPr lang="ko-KR" altLang="en-US" sz="1000" b="1" dirty="0">
                <a:solidFill>
                  <a:schemeClr val="bg1"/>
                </a:solidFill>
              </a:rPr>
              <a:t>작업 목록</a:t>
            </a:r>
          </a:p>
        </p:txBody>
      </p:sp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7581F019-2834-4B72-9BA7-DF14F65E687A}"/>
              </a:ext>
            </a:extLst>
          </p:cNvPr>
          <p:cNvGrpSpPr/>
          <p:nvPr/>
        </p:nvGrpSpPr>
        <p:grpSpPr>
          <a:xfrm>
            <a:off x="4147094" y="1429959"/>
            <a:ext cx="350963" cy="254332"/>
            <a:chOff x="378166" y="239653"/>
            <a:chExt cx="350963" cy="254332"/>
          </a:xfrm>
        </p:grpSpPr>
        <p:sp>
          <p:nvSpPr>
            <p:cNvPr id="117" name="타원 116">
              <a:extLst>
                <a:ext uri="{FF2B5EF4-FFF2-40B4-BE49-F238E27FC236}">
                  <a16:creationId xmlns:a16="http://schemas.microsoft.com/office/drawing/2014/main" id="{7883EC5C-5C8E-4B28-B9EA-78B439532BA5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0E30A744-619F-4C13-932D-B7D15A254978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6" name="그룹 155">
            <a:extLst>
              <a:ext uri="{FF2B5EF4-FFF2-40B4-BE49-F238E27FC236}">
                <a16:creationId xmlns:a16="http://schemas.microsoft.com/office/drawing/2014/main" id="{55446F4B-B830-4DAE-A228-5B9D373F4432}"/>
              </a:ext>
            </a:extLst>
          </p:cNvPr>
          <p:cNvGrpSpPr/>
          <p:nvPr/>
        </p:nvGrpSpPr>
        <p:grpSpPr>
          <a:xfrm>
            <a:off x="5763841" y="1429959"/>
            <a:ext cx="350963" cy="254332"/>
            <a:chOff x="378166" y="239653"/>
            <a:chExt cx="350963" cy="254332"/>
          </a:xfrm>
        </p:grpSpPr>
        <p:sp>
          <p:nvSpPr>
            <p:cNvPr id="157" name="타원 156">
              <a:extLst>
                <a:ext uri="{FF2B5EF4-FFF2-40B4-BE49-F238E27FC236}">
                  <a16:creationId xmlns:a16="http://schemas.microsoft.com/office/drawing/2014/main" id="{D600396F-8A45-4F42-829E-970785925481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D0840AAE-CEC4-4DBB-924A-5D3782AF7B40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9" name="그룹 178">
            <a:extLst>
              <a:ext uri="{FF2B5EF4-FFF2-40B4-BE49-F238E27FC236}">
                <a16:creationId xmlns:a16="http://schemas.microsoft.com/office/drawing/2014/main" id="{52AEF123-B99A-4EF2-91F4-37A3E20237F8}"/>
              </a:ext>
            </a:extLst>
          </p:cNvPr>
          <p:cNvGrpSpPr/>
          <p:nvPr/>
        </p:nvGrpSpPr>
        <p:grpSpPr>
          <a:xfrm>
            <a:off x="308637" y="5798934"/>
            <a:ext cx="350963" cy="254332"/>
            <a:chOff x="378166" y="239653"/>
            <a:chExt cx="350963" cy="254332"/>
          </a:xfrm>
        </p:grpSpPr>
        <p:sp>
          <p:nvSpPr>
            <p:cNvPr id="180" name="타원 179">
              <a:extLst>
                <a:ext uri="{FF2B5EF4-FFF2-40B4-BE49-F238E27FC236}">
                  <a16:creationId xmlns:a16="http://schemas.microsoft.com/office/drawing/2014/main" id="{114E7F3F-8595-4E04-88E7-524C89736056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57BB9F13-88F9-44A7-8AF5-DD13B883BA13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82" name="TextBox 181">
            <a:extLst>
              <a:ext uri="{FF2B5EF4-FFF2-40B4-BE49-F238E27FC236}">
                <a16:creationId xmlns:a16="http://schemas.microsoft.com/office/drawing/2014/main" id="{466F7C11-9393-492B-9470-785AD1F2A488}"/>
              </a:ext>
            </a:extLst>
          </p:cNvPr>
          <p:cNvSpPr txBox="1"/>
          <p:nvPr/>
        </p:nvSpPr>
        <p:spPr>
          <a:xfrm>
            <a:off x="575036" y="5688791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사용자 폰의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내 폴더 </a:t>
            </a:r>
            <a:r>
              <a:rPr lang="en-US" altLang="ko-KR" sz="1100" b="1" dirty="0">
                <a:solidFill>
                  <a:srgbClr val="333333"/>
                </a:solidFill>
              </a:rPr>
              <a:t>&gt; </a:t>
            </a:r>
            <a:r>
              <a:rPr lang="ko-KR" altLang="en-US" sz="1100" b="1" dirty="0">
                <a:solidFill>
                  <a:srgbClr val="333333"/>
                </a:solidFill>
              </a:rPr>
              <a:t>다운로드 폴더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  <a:r>
              <a:rPr lang="ko-KR" altLang="en-US" sz="1100" b="1" dirty="0">
                <a:solidFill>
                  <a:srgbClr val="333333"/>
                </a:solidFill>
              </a:rPr>
              <a:t>경로에 </a:t>
            </a:r>
            <a:r>
              <a:rPr lang="en-US" altLang="ko-KR" sz="1100" b="1" dirty="0">
                <a:solidFill>
                  <a:srgbClr val="333333"/>
                </a:solidFill>
              </a:rPr>
              <a:t>PDF </a:t>
            </a:r>
            <a:r>
              <a:rPr lang="ko-KR" altLang="en-US" sz="1100" b="1" dirty="0">
                <a:solidFill>
                  <a:srgbClr val="333333"/>
                </a:solidFill>
              </a:rPr>
              <a:t>파일이 다운로드 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파일 이름은 </a:t>
            </a:r>
            <a:r>
              <a:rPr lang="ko-KR" altLang="en-US" sz="1100" b="1" dirty="0" err="1">
                <a:solidFill>
                  <a:srgbClr val="333333"/>
                </a:solidFill>
              </a:rPr>
              <a:t>시도명</a:t>
            </a:r>
            <a:r>
              <a:rPr lang="en-US" altLang="ko-KR" sz="1100" b="1" dirty="0">
                <a:solidFill>
                  <a:srgbClr val="333333"/>
                </a:solidFill>
              </a:rPr>
              <a:t>_</a:t>
            </a:r>
            <a:r>
              <a:rPr lang="ko-KR" altLang="en-US" sz="1100" b="1" dirty="0" err="1">
                <a:solidFill>
                  <a:srgbClr val="333333"/>
                </a:solidFill>
              </a:rPr>
              <a:t>현장명</a:t>
            </a:r>
            <a:r>
              <a:rPr lang="en-US" altLang="ko-KR" sz="1100" b="1" dirty="0">
                <a:solidFill>
                  <a:srgbClr val="333333"/>
                </a:solidFill>
              </a:rPr>
              <a:t>_</a:t>
            </a:r>
            <a:r>
              <a:rPr lang="ko-KR" altLang="en-US" sz="1100" b="1" dirty="0">
                <a:solidFill>
                  <a:srgbClr val="333333"/>
                </a:solidFill>
              </a:rPr>
              <a:t>세부현장명</a:t>
            </a:r>
            <a:r>
              <a:rPr lang="en-US" altLang="ko-KR" sz="1100" b="1" dirty="0">
                <a:solidFill>
                  <a:srgbClr val="333333"/>
                </a:solidFill>
              </a:rPr>
              <a:t>_</a:t>
            </a:r>
            <a:r>
              <a:rPr lang="ko-KR" altLang="en-US" sz="1100" b="1" dirty="0" err="1">
                <a:solidFill>
                  <a:srgbClr val="333333"/>
                </a:solidFill>
              </a:rPr>
              <a:t>말뚝명</a:t>
            </a:r>
            <a:r>
              <a:rPr lang="en-US" altLang="ko-KR" sz="1100" b="1" dirty="0">
                <a:solidFill>
                  <a:srgbClr val="333333"/>
                </a:solidFill>
              </a:rPr>
              <a:t>_</a:t>
            </a:r>
            <a:r>
              <a:rPr lang="ko-KR" altLang="en-US" sz="1100" b="1" dirty="0">
                <a:solidFill>
                  <a:srgbClr val="333333"/>
                </a:solidFill>
              </a:rPr>
              <a:t>년</a:t>
            </a:r>
            <a:r>
              <a:rPr lang="en-US" altLang="ko-KR" sz="1100" b="1" dirty="0">
                <a:solidFill>
                  <a:srgbClr val="333333"/>
                </a:solidFill>
              </a:rPr>
              <a:t>-</a:t>
            </a:r>
            <a:r>
              <a:rPr lang="ko-KR" altLang="en-US" sz="1100" b="1" dirty="0">
                <a:solidFill>
                  <a:srgbClr val="333333"/>
                </a:solidFill>
              </a:rPr>
              <a:t>월</a:t>
            </a:r>
            <a:r>
              <a:rPr lang="en-US" altLang="ko-KR" sz="1100" b="1" dirty="0">
                <a:solidFill>
                  <a:srgbClr val="333333"/>
                </a:solidFill>
              </a:rPr>
              <a:t>-</a:t>
            </a:r>
            <a:r>
              <a:rPr lang="ko-KR" altLang="en-US" sz="1100" b="1" dirty="0">
                <a:solidFill>
                  <a:srgbClr val="333333"/>
                </a:solidFill>
              </a:rPr>
              <a:t>일</a:t>
            </a:r>
            <a:r>
              <a:rPr lang="en-US" altLang="ko-KR" sz="1100" b="1" dirty="0">
                <a:solidFill>
                  <a:srgbClr val="333333"/>
                </a:solidFill>
              </a:rPr>
              <a:t>-</a:t>
            </a:r>
            <a:r>
              <a:rPr lang="ko-KR" altLang="en-US" sz="1100" b="1" dirty="0">
                <a:solidFill>
                  <a:srgbClr val="333333"/>
                </a:solidFill>
              </a:rPr>
              <a:t>시</a:t>
            </a:r>
            <a:r>
              <a:rPr lang="en-US" altLang="ko-KR" sz="1100" b="1" dirty="0">
                <a:solidFill>
                  <a:srgbClr val="333333"/>
                </a:solidFill>
              </a:rPr>
              <a:t>_</a:t>
            </a:r>
            <a:r>
              <a:rPr lang="ko-KR" altLang="en-US" sz="1100" b="1" dirty="0">
                <a:solidFill>
                  <a:srgbClr val="333333"/>
                </a:solidFill>
              </a:rPr>
              <a:t>분</a:t>
            </a:r>
            <a:r>
              <a:rPr lang="en-US" altLang="ko-KR" sz="1100" b="1" dirty="0">
                <a:solidFill>
                  <a:srgbClr val="333333"/>
                </a:solidFill>
              </a:rPr>
              <a:t>_</a:t>
            </a:r>
            <a:r>
              <a:rPr lang="ko-KR" altLang="en-US" sz="1100" b="1" dirty="0">
                <a:solidFill>
                  <a:srgbClr val="333333"/>
                </a:solidFill>
              </a:rPr>
              <a:t>초 형식 입니다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grpSp>
        <p:nvGrpSpPr>
          <p:cNvPr id="183" name="그룹 182">
            <a:extLst>
              <a:ext uri="{FF2B5EF4-FFF2-40B4-BE49-F238E27FC236}">
                <a16:creationId xmlns:a16="http://schemas.microsoft.com/office/drawing/2014/main" id="{4DF6718A-598E-41E1-8B46-1E24F75E53C6}"/>
              </a:ext>
            </a:extLst>
          </p:cNvPr>
          <p:cNvGrpSpPr/>
          <p:nvPr/>
        </p:nvGrpSpPr>
        <p:grpSpPr>
          <a:xfrm>
            <a:off x="7042223" y="5105850"/>
            <a:ext cx="350963" cy="254332"/>
            <a:chOff x="378166" y="239653"/>
            <a:chExt cx="350963" cy="254332"/>
          </a:xfrm>
        </p:grpSpPr>
        <p:sp>
          <p:nvSpPr>
            <p:cNvPr id="184" name="타원 183">
              <a:extLst>
                <a:ext uri="{FF2B5EF4-FFF2-40B4-BE49-F238E27FC236}">
                  <a16:creationId xmlns:a16="http://schemas.microsoft.com/office/drawing/2014/main" id="{8A8F690F-C750-4E0F-B7DA-F134CB143A5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769C0FC1-B9F0-473D-820E-3E0A0FFC460A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86" name="TextBox 185">
            <a:extLst>
              <a:ext uri="{FF2B5EF4-FFF2-40B4-BE49-F238E27FC236}">
                <a16:creationId xmlns:a16="http://schemas.microsoft.com/office/drawing/2014/main" id="{3BB0DE05-C3DE-479D-A025-169E8B5EB342}"/>
              </a:ext>
            </a:extLst>
          </p:cNvPr>
          <p:cNvSpPr txBox="1"/>
          <p:nvPr/>
        </p:nvSpPr>
        <p:spPr>
          <a:xfrm>
            <a:off x="7416436" y="5031121"/>
            <a:ext cx="6139504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PDF</a:t>
            </a:r>
            <a:r>
              <a:rPr lang="ko-KR" altLang="en-US" sz="1100" b="1" dirty="0">
                <a:solidFill>
                  <a:srgbClr val="333333"/>
                </a:solidFill>
              </a:rPr>
              <a:t> 파일은 기본이 한 페이지 입니다</a:t>
            </a:r>
            <a:r>
              <a:rPr lang="en-US" altLang="ko-KR" sz="1100" b="1" dirty="0">
                <a:solidFill>
                  <a:srgbClr val="333333"/>
                </a:solidFill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편집본이 존재하는 경우 편집본과 원본 총 두 페이지이며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원본 페이지는 상단에 </a:t>
            </a:r>
            <a:r>
              <a:rPr lang="en-US" altLang="ko-KR" sz="1100" b="1" dirty="0">
                <a:solidFill>
                  <a:srgbClr val="333333"/>
                </a:solidFill>
              </a:rPr>
              <a:t>‘ORIGINAL’</a:t>
            </a:r>
            <a:r>
              <a:rPr lang="ko-KR" altLang="en-US" sz="1100" b="1" dirty="0">
                <a:solidFill>
                  <a:srgbClr val="333333"/>
                </a:solidFill>
              </a:rPr>
              <a:t> 표시가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46" name="사각형: 잘린 대각선 방향 모서리 45">
            <a:extLst>
              <a:ext uri="{FF2B5EF4-FFF2-40B4-BE49-F238E27FC236}">
                <a16:creationId xmlns:a16="http://schemas.microsoft.com/office/drawing/2014/main" id="{F9D1692E-79F1-4D2A-9810-A783B0E91557}"/>
              </a:ext>
            </a:extLst>
          </p:cNvPr>
          <p:cNvSpPr/>
          <p:nvPr/>
        </p:nvSpPr>
        <p:spPr>
          <a:xfrm>
            <a:off x="551953" y="1848844"/>
            <a:ext cx="740819" cy="166412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다운로드</a:t>
            </a:r>
          </a:p>
        </p:txBody>
      </p:sp>
      <p:sp>
        <p:nvSpPr>
          <p:cNvPr id="47" name="사각형: 잘린 대각선 방향 모서리 46">
            <a:extLst>
              <a:ext uri="{FF2B5EF4-FFF2-40B4-BE49-F238E27FC236}">
                <a16:creationId xmlns:a16="http://schemas.microsoft.com/office/drawing/2014/main" id="{2D3A774B-3FAC-4E44-A333-3EF4D9593516}"/>
              </a:ext>
            </a:extLst>
          </p:cNvPr>
          <p:cNvSpPr/>
          <p:nvPr/>
        </p:nvSpPr>
        <p:spPr>
          <a:xfrm>
            <a:off x="2935905" y="954819"/>
            <a:ext cx="839201" cy="166412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>
                <a:solidFill>
                  <a:schemeClr val="bg1"/>
                </a:solidFill>
              </a:rPr>
              <a:t>내 파일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9337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사각형: 둥근 위쪽 모서리 169">
            <a:extLst>
              <a:ext uri="{FF2B5EF4-FFF2-40B4-BE49-F238E27FC236}">
                <a16:creationId xmlns:a16="http://schemas.microsoft.com/office/drawing/2014/main" id="{82D216BB-024B-4FA2-9F2F-A5AB9FC303E7}"/>
              </a:ext>
            </a:extLst>
          </p:cNvPr>
          <p:cNvSpPr/>
          <p:nvPr/>
        </p:nvSpPr>
        <p:spPr>
          <a:xfrm>
            <a:off x="276499" y="847234"/>
            <a:ext cx="5408141" cy="3611113"/>
          </a:xfrm>
          <a:prstGeom prst="round2Same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2" name="그림 61">
            <a:extLst>
              <a:ext uri="{FF2B5EF4-FFF2-40B4-BE49-F238E27FC236}">
                <a16:creationId xmlns:a16="http://schemas.microsoft.com/office/drawing/2014/main" id="{F63F414E-AF80-47AB-8B4F-230319580F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0631" y="1053826"/>
            <a:ext cx="1490400" cy="3312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55" name="그림 54">
            <a:extLst>
              <a:ext uri="{FF2B5EF4-FFF2-40B4-BE49-F238E27FC236}">
                <a16:creationId xmlns:a16="http://schemas.microsoft.com/office/drawing/2014/main" id="{CCD901C0-44A5-4B08-A7C4-7D469EFFC4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857" y="1041680"/>
            <a:ext cx="1490400" cy="3312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C1537C81-233C-47CD-AFC8-4C76AE0C11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9639" y="1033472"/>
            <a:ext cx="1497322" cy="332738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0D7577EB-179E-43DD-B9EA-78D3786DE6B5}"/>
              </a:ext>
            </a:extLst>
          </p:cNvPr>
          <p:cNvSpPr/>
          <p:nvPr/>
        </p:nvSpPr>
        <p:spPr>
          <a:xfrm>
            <a:off x="203232" y="144552"/>
            <a:ext cx="2678031" cy="307714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제어 시스템 어플리케이션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B9B8D0-698B-461D-A69A-C58708D72AED}"/>
              </a:ext>
            </a:extLst>
          </p:cNvPr>
          <p:cNvSpPr txBox="1"/>
          <p:nvPr/>
        </p:nvSpPr>
        <p:spPr>
          <a:xfrm>
            <a:off x="8178799" y="814036"/>
            <a:ext cx="362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0070C0"/>
                </a:solidFill>
              </a:rPr>
              <a:t>결과 화면 </a:t>
            </a:r>
            <a:r>
              <a:rPr lang="en-US" altLang="ko-KR" sz="2000" b="1" dirty="0">
                <a:solidFill>
                  <a:srgbClr val="0070C0"/>
                </a:solidFill>
              </a:rPr>
              <a:t>(4)  </a:t>
            </a:r>
            <a:endParaRPr lang="ko-KR" altLang="en-US" sz="2000" b="1" dirty="0">
              <a:solidFill>
                <a:srgbClr val="0070C0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728A122-22CF-42DD-9336-0957D46A5CC2}"/>
              </a:ext>
            </a:extLst>
          </p:cNvPr>
          <p:cNvSpPr txBox="1"/>
          <p:nvPr/>
        </p:nvSpPr>
        <p:spPr>
          <a:xfrm>
            <a:off x="8216635" y="1611020"/>
            <a:ext cx="6139504" cy="990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 err="1">
                <a:solidFill>
                  <a:schemeClr val="accent1">
                    <a:lumMod val="75000"/>
                  </a:schemeClr>
                </a:solidFill>
              </a:rPr>
              <a:t>항타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 작업 화면 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작업 목록 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공유하기</a:t>
            </a: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Gmail </a:t>
            </a:r>
            <a:r>
              <a:rPr lang="ko-KR" altLang="en-US" sz="1100" b="1" dirty="0">
                <a:solidFill>
                  <a:srgbClr val="333333"/>
                </a:solidFill>
              </a:rPr>
              <a:t>어플리케이션을 통해 </a:t>
            </a:r>
            <a:r>
              <a:rPr lang="en-US" altLang="ko-KR" sz="1100" b="1" dirty="0">
                <a:solidFill>
                  <a:srgbClr val="333333"/>
                </a:solidFill>
              </a:rPr>
              <a:t>PDF </a:t>
            </a:r>
            <a:r>
              <a:rPr lang="ko-KR" altLang="en-US" sz="1100" b="1" dirty="0">
                <a:solidFill>
                  <a:srgbClr val="333333"/>
                </a:solidFill>
              </a:rPr>
              <a:t>파일 메일 전송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연동된 </a:t>
            </a:r>
            <a:r>
              <a:rPr lang="en-US" altLang="ko-KR" sz="1100" b="1" dirty="0">
                <a:solidFill>
                  <a:srgbClr val="333333"/>
                </a:solidFill>
              </a:rPr>
              <a:t>Gmail</a:t>
            </a:r>
            <a:r>
              <a:rPr lang="ko-KR" altLang="en-US" sz="1100" b="1" dirty="0">
                <a:solidFill>
                  <a:srgbClr val="333333"/>
                </a:solidFill>
              </a:rPr>
              <a:t> 계정이 없는 경우 </a:t>
            </a:r>
            <a:r>
              <a:rPr lang="en-US" altLang="ko-KR" sz="1100" b="1" dirty="0">
                <a:solidFill>
                  <a:srgbClr val="333333"/>
                </a:solidFill>
              </a:rPr>
              <a:t>: </a:t>
            </a:r>
            <a:r>
              <a:rPr lang="ko-KR" altLang="en-US" sz="1100" b="1" dirty="0">
                <a:solidFill>
                  <a:srgbClr val="333333"/>
                </a:solidFill>
              </a:rPr>
              <a:t>보낸 사람 직접 입력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grpSp>
        <p:nvGrpSpPr>
          <p:cNvPr id="105" name="그룹 104">
            <a:extLst>
              <a:ext uri="{FF2B5EF4-FFF2-40B4-BE49-F238E27FC236}">
                <a16:creationId xmlns:a16="http://schemas.microsoft.com/office/drawing/2014/main" id="{8A7A4ACC-9AE0-4972-9A75-E4B740AEEB28}"/>
              </a:ext>
            </a:extLst>
          </p:cNvPr>
          <p:cNvGrpSpPr/>
          <p:nvPr/>
        </p:nvGrpSpPr>
        <p:grpSpPr>
          <a:xfrm>
            <a:off x="260135" y="5097243"/>
            <a:ext cx="350963" cy="254332"/>
            <a:chOff x="378166" y="239653"/>
            <a:chExt cx="350963" cy="254332"/>
          </a:xfrm>
        </p:grpSpPr>
        <p:sp>
          <p:nvSpPr>
            <p:cNvPr id="108" name="타원 107">
              <a:extLst>
                <a:ext uri="{FF2B5EF4-FFF2-40B4-BE49-F238E27FC236}">
                  <a16:creationId xmlns:a16="http://schemas.microsoft.com/office/drawing/2014/main" id="{74597E52-49E7-43DC-BDF7-9867D563E51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24A0A24B-306E-43A1-B1C1-AED36B5D2335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25D34C33-D723-4F35-BB4E-E9142639E9DB}"/>
              </a:ext>
            </a:extLst>
          </p:cNvPr>
          <p:cNvSpPr txBox="1"/>
          <p:nvPr/>
        </p:nvSpPr>
        <p:spPr>
          <a:xfrm>
            <a:off x="518311" y="5040823"/>
            <a:ext cx="6139504" cy="313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공유하기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  <a:r>
              <a:rPr lang="ko-KR" altLang="en-US" sz="1100" b="1" dirty="0">
                <a:solidFill>
                  <a:srgbClr val="333333"/>
                </a:solidFill>
              </a:rPr>
              <a:t>버튼을 눌러 </a:t>
            </a:r>
            <a:r>
              <a:rPr lang="en-US" altLang="ko-KR" sz="1100" b="1" dirty="0">
                <a:solidFill>
                  <a:srgbClr val="333333"/>
                </a:solidFill>
              </a:rPr>
              <a:t>PDF</a:t>
            </a:r>
            <a:r>
              <a:rPr lang="ko-KR" altLang="en-US" sz="1100" b="1" dirty="0">
                <a:solidFill>
                  <a:srgbClr val="333333"/>
                </a:solidFill>
              </a:rPr>
              <a:t>를 메일로 보낼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152" name="사각형: 둥근 모서리 151">
            <a:extLst>
              <a:ext uri="{FF2B5EF4-FFF2-40B4-BE49-F238E27FC236}">
                <a16:creationId xmlns:a16="http://schemas.microsoft.com/office/drawing/2014/main" id="{46CF42F1-A1EA-4A20-AF51-4767B9329A1C}"/>
              </a:ext>
            </a:extLst>
          </p:cNvPr>
          <p:cNvSpPr/>
          <p:nvPr/>
        </p:nvSpPr>
        <p:spPr>
          <a:xfrm>
            <a:off x="1221284" y="1572854"/>
            <a:ext cx="751241" cy="134009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53" name="그룹 152">
            <a:extLst>
              <a:ext uri="{FF2B5EF4-FFF2-40B4-BE49-F238E27FC236}">
                <a16:creationId xmlns:a16="http://schemas.microsoft.com/office/drawing/2014/main" id="{4F9607C5-4AFF-4DC1-B016-2EB3BA45EF3F}"/>
              </a:ext>
            </a:extLst>
          </p:cNvPr>
          <p:cNvGrpSpPr/>
          <p:nvPr/>
        </p:nvGrpSpPr>
        <p:grpSpPr>
          <a:xfrm>
            <a:off x="342830" y="985581"/>
            <a:ext cx="350963" cy="254332"/>
            <a:chOff x="378166" y="239653"/>
            <a:chExt cx="350963" cy="254332"/>
          </a:xfrm>
        </p:grpSpPr>
        <p:sp>
          <p:nvSpPr>
            <p:cNvPr id="154" name="타원 153">
              <a:extLst>
                <a:ext uri="{FF2B5EF4-FFF2-40B4-BE49-F238E27FC236}">
                  <a16:creationId xmlns:a16="http://schemas.microsoft.com/office/drawing/2014/main" id="{CCA90D64-7929-4147-A0DA-21103689E260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55D23983-C6EF-495B-B14B-1377BFE596C8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8" name="그룹 147">
            <a:extLst>
              <a:ext uri="{FF2B5EF4-FFF2-40B4-BE49-F238E27FC236}">
                <a16:creationId xmlns:a16="http://schemas.microsoft.com/office/drawing/2014/main" id="{7BF520B2-C638-4346-B001-41185A9F6A57}"/>
              </a:ext>
            </a:extLst>
          </p:cNvPr>
          <p:cNvGrpSpPr/>
          <p:nvPr/>
        </p:nvGrpSpPr>
        <p:grpSpPr>
          <a:xfrm>
            <a:off x="2062193" y="968565"/>
            <a:ext cx="350963" cy="254332"/>
            <a:chOff x="378166" y="239653"/>
            <a:chExt cx="350963" cy="254332"/>
          </a:xfrm>
        </p:grpSpPr>
        <p:sp>
          <p:nvSpPr>
            <p:cNvPr id="149" name="타원 148">
              <a:extLst>
                <a:ext uri="{FF2B5EF4-FFF2-40B4-BE49-F238E27FC236}">
                  <a16:creationId xmlns:a16="http://schemas.microsoft.com/office/drawing/2014/main" id="{8FE283E4-8EC9-4F09-8092-BD09B5639BA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86C99E37-D6D2-4F77-9C17-1AF0ECA21A93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71" name="사각형: 둥근 위쪽 모서리 170">
            <a:extLst>
              <a:ext uri="{FF2B5EF4-FFF2-40B4-BE49-F238E27FC236}">
                <a16:creationId xmlns:a16="http://schemas.microsoft.com/office/drawing/2014/main" id="{DFEAB2E3-A356-474B-8D28-D9EE408E637F}"/>
              </a:ext>
            </a:extLst>
          </p:cNvPr>
          <p:cNvSpPr/>
          <p:nvPr/>
        </p:nvSpPr>
        <p:spPr>
          <a:xfrm rot="10800000">
            <a:off x="276497" y="4470934"/>
            <a:ext cx="5408138" cy="30873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62F1769F-DAFC-4559-80A0-316D83FD2641}"/>
              </a:ext>
            </a:extLst>
          </p:cNvPr>
          <p:cNvSpPr txBox="1"/>
          <p:nvPr/>
        </p:nvSpPr>
        <p:spPr>
          <a:xfrm>
            <a:off x="381607" y="4493666"/>
            <a:ext cx="4853111" cy="24622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>
                <a:solidFill>
                  <a:schemeClr val="bg1"/>
                </a:solidFill>
              </a:rPr>
              <a:t>항타</a:t>
            </a:r>
            <a:r>
              <a:rPr lang="ko-KR" altLang="en-US" sz="1000" b="1" dirty="0">
                <a:solidFill>
                  <a:schemeClr val="bg1"/>
                </a:solidFill>
              </a:rPr>
              <a:t> 작업 화면 </a:t>
            </a:r>
            <a:r>
              <a:rPr lang="en-US" altLang="ko-KR" sz="1000" b="1" dirty="0">
                <a:solidFill>
                  <a:schemeClr val="bg1"/>
                </a:solidFill>
              </a:rPr>
              <a:t>&gt; </a:t>
            </a:r>
            <a:r>
              <a:rPr lang="ko-KR" altLang="en-US" sz="1000" b="1" dirty="0">
                <a:solidFill>
                  <a:schemeClr val="bg1"/>
                </a:solidFill>
              </a:rPr>
              <a:t>작업 목록</a:t>
            </a:r>
          </a:p>
        </p:txBody>
      </p:sp>
      <p:grpSp>
        <p:nvGrpSpPr>
          <p:cNvPr id="179" name="그룹 178">
            <a:extLst>
              <a:ext uri="{FF2B5EF4-FFF2-40B4-BE49-F238E27FC236}">
                <a16:creationId xmlns:a16="http://schemas.microsoft.com/office/drawing/2014/main" id="{52AEF123-B99A-4EF2-91F4-37A3E20237F8}"/>
              </a:ext>
            </a:extLst>
          </p:cNvPr>
          <p:cNvGrpSpPr/>
          <p:nvPr/>
        </p:nvGrpSpPr>
        <p:grpSpPr>
          <a:xfrm>
            <a:off x="242220" y="5582988"/>
            <a:ext cx="350963" cy="254332"/>
            <a:chOff x="378166" y="239653"/>
            <a:chExt cx="350963" cy="254332"/>
          </a:xfrm>
        </p:grpSpPr>
        <p:sp>
          <p:nvSpPr>
            <p:cNvPr id="180" name="타원 179">
              <a:extLst>
                <a:ext uri="{FF2B5EF4-FFF2-40B4-BE49-F238E27FC236}">
                  <a16:creationId xmlns:a16="http://schemas.microsoft.com/office/drawing/2014/main" id="{114E7F3F-8595-4E04-88E7-524C89736056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57BB9F13-88F9-44A7-8AF5-DD13B883BA13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82" name="TextBox 181">
            <a:extLst>
              <a:ext uri="{FF2B5EF4-FFF2-40B4-BE49-F238E27FC236}">
                <a16:creationId xmlns:a16="http://schemas.microsoft.com/office/drawing/2014/main" id="{466F7C11-9393-492B-9470-785AD1F2A488}"/>
              </a:ext>
            </a:extLst>
          </p:cNvPr>
          <p:cNvSpPr txBox="1"/>
          <p:nvPr/>
        </p:nvSpPr>
        <p:spPr>
          <a:xfrm>
            <a:off x="544509" y="5515304"/>
            <a:ext cx="6139504" cy="313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전송할 </a:t>
            </a:r>
            <a:r>
              <a:rPr lang="en-US" altLang="ko-KR" sz="1100" b="1" dirty="0">
                <a:solidFill>
                  <a:srgbClr val="333333"/>
                </a:solidFill>
              </a:rPr>
              <a:t>PDF </a:t>
            </a:r>
            <a:r>
              <a:rPr lang="ko-KR" altLang="en-US" sz="1100" b="1" dirty="0">
                <a:solidFill>
                  <a:srgbClr val="333333"/>
                </a:solidFill>
              </a:rPr>
              <a:t>파일을 생성하는 동안 보여지는 대기 화면 입니다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grpSp>
        <p:nvGrpSpPr>
          <p:cNvPr id="183" name="그룹 182">
            <a:extLst>
              <a:ext uri="{FF2B5EF4-FFF2-40B4-BE49-F238E27FC236}">
                <a16:creationId xmlns:a16="http://schemas.microsoft.com/office/drawing/2014/main" id="{4DF6718A-598E-41E1-8B46-1E24F75E53C6}"/>
              </a:ext>
            </a:extLst>
          </p:cNvPr>
          <p:cNvGrpSpPr/>
          <p:nvPr/>
        </p:nvGrpSpPr>
        <p:grpSpPr>
          <a:xfrm>
            <a:off x="242220" y="6015179"/>
            <a:ext cx="350963" cy="254332"/>
            <a:chOff x="378166" y="239653"/>
            <a:chExt cx="350963" cy="254332"/>
          </a:xfrm>
        </p:grpSpPr>
        <p:sp>
          <p:nvSpPr>
            <p:cNvPr id="184" name="타원 183">
              <a:extLst>
                <a:ext uri="{FF2B5EF4-FFF2-40B4-BE49-F238E27FC236}">
                  <a16:creationId xmlns:a16="http://schemas.microsoft.com/office/drawing/2014/main" id="{8A8F690F-C750-4E0F-B7DA-F134CB143A5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769C0FC1-B9F0-473D-820E-3E0A0FFC460A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86" name="TextBox 185">
            <a:extLst>
              <a:ext uri="{FF2B5EF4-FFF2-40B4-BE49-F238E27FC236}">
                <a16:creationId xmlns:a16="http://schemas.microsoft.com/office/drawing/2014/main" id="{3BB0DE05-C3DE-479D-A025-169E8B5EB342}"/>
              </a:ext>
            </a:extLst>
          </p:cNvPr>
          <p:cNvSpPr txBox="1"/>
          <p:nvPr/>
        </p:nvSpPr>
        <p:spPr>
          <a:xfrm>
            <a:off x="544509" y="5969455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메일을 전송해줄 애플리케이션을 선택합니다</a:t>
            </a:r>
            <a:r>
              <a:rPr lang="en-US" altLang="ko-KR" sz="1100" b="1" dirty="0">
                <a:solidFill>
                  <a:srgbClr val="333333"/>
                </a:solidFill>
              </a:rPr>
              <a:t>. ‘Gmail’ </a:t>
            </a:r>
            <a:r>
              <a:rPr lang="ko-KR" altLang="en-US" sz="1100" b="1" dirty="0">
                <a:solidFill>
                  <a:srgbClr val="333333"/>
                </a:solidFill>
              </a:rPr>
              <a:t>어플리케이션을 선택하고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항상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  <a:r>
              <a:rPr lang="ko-KR" altLang="en-US" sz="1100" b="1" dirty="0">
                <a:solidFill>
                  <a:srgbClr val="333333"/>
                </a:solidFill>
              </a:rPr>
              <a:t>탭을 클릭하면 </a:t>
            </a:r>
            <a:r>
              <a:rPr lang="en-US" altLang="ko-KR" sz="1100" b="1" dirty="0">
                <a:solidFill>
                  <a:srgbClr val="333333"/>
                </a:solidFill>
              </a:rPr>
              <a:t>Gmail </a:t>
            </a:r>
            <a:r>
              <a:rPr lang="ko-KR" altLang="en-US" sz="1100" b="1" dirty="0">
                <a:solidFill>
                  <a:srgbClr val="333333"/>
                </a:solidFill>
              </a:rPr>
              <a:t>어플리케이션이 자동 실행됩니다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7581F019-2834-4B72-9BA7-DF14F65E687A}"/>
              </a:ext>
            </a:extLst>
          </p:cNvPr>
          <p:cNvGrpSpPr/>
          <p:nvPr/>
        </p:nvGrpSpPr>
        <p:grpSpPr>
          <a:xfrm>
            <a:off x="3772281" y="968565"/>
            <a:ext cx="350963" cy="254332"/>
            <a:chOff x="378166" y="239653"/>
            <a:chExt cx="350963" cy="254332"/>
          </a:xfrm>
        </p:grpSpPr>
        <p:sp>
          <p:nvSpPr>
            <p:cNvPr id="117" name="타원 116">
              <a:extLst>
                <a:ext uri="{FF2B5EF4-FFF2-40B4-BE49-F238E27FC236}">
                  <a16:creationId xmlns:a16="http://schemas.microsoft.com/office/drawing/2014/main" id="{7883EC5C-5C8E-4B28-B9EA-78B439532BA5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0E30A744-619F-4C13-932D-B7D15A254978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5" name="사각형: 둥근 모서리 64">
            <a:extLst>
              <a:ext uri="{FF2B5EF4-FFF2-40B4-BE49-F238E27FC236}">
                <a16:creationId xmlns:a16="http://schemas.microsoft.com/office/drawing/2014/main" id="{F8F50579-9C3A-40EC-AE23-965D803439B0}"/>
              </a:ext>
            </a:extLst>
          </p:cNvPr>
          <p:cNvSpPr/>
          <p:nvPr/>
        </p:nvSpPr>
        <p:spPr>
          <a:xfrm>
            <a:off x="4050679" y="3556001"/>
            <a:ext cx="468066" cy="46160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DF2E53E8-A29D-4C59-9D34-4FEABA651DBC}"/>
              </a:ext>
            </a:extLst>
          </p:cNvPr>
          <p:cNvSpPr/>
          <p:nvPr/>
        </p:nvSpPr>
        <p:spPr>
          <a:xfrm>
            <a:off x="4764562" y="3989196"/>
            <a:ext cx="404137" cy="18209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사각형: 둥근 위쪽 모서리 66">
            <a:extLst>
              <a:ext uri="{FF2B5EF4-FFF2-40B4-BE49-F238E27FC236}">
                <a16:creationId xmlns:a16="http://schemas.microsoft.com/office/drawing/2014/main" id="{7F4F6AE8-4F9D-4BD8-9D35-EE0936E6C7CE}"/>
              </a:ext>
            </a:extLst>
          </p:cNvPr>
          <p:cNvSpPr/>
          <p:nvPr/>
        </p:nvSpPr>
        <p:spPr>
          <a:xfrm>
            <a:off x="5853891" y="847234"/>
            <a:ext cx="1981660" cy="3611113"/>
          </a:xfrm>
          <a:prstGeom prst="round2Same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사각형: 둥근 위쪽 모서리 67">
            <a:extLst>
              <a:ext uri="{FF2B5EF4-FFF2-40B4-BE49-F238E27FC236}">
                <a16:creationId xmlns:a16="http://schemas.microsoft.com/office/drawing/2014/main" id="{90B88E31-ACAC-44A5-920E-BE0F8AB23EFF}"/>
              </a:ext>
            </a:extLst>
          </p:cNvPr>
          <p:cNvSpPr/>
          <p:nvPr/>
        </p:nvSpPr>
        <p:spPr>
          <a:xfrm rot="10800000">
            <a:off x="5853889" y="4470936"/>
            <a:ext cx="1981659" cy="30873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842A900-B990-4F63-A7A6-04007483824B}"/>
              </a:ext>
            </a:extLst>
          </p:cNvPr>
          <p:cNvSpPr txBox="1"/>
          <p:nvPr/>
        </p:nvSpPr>
        <p:spPr>
          <a:xfrm>
            <a:off x="5958998" y="4487690"/>
            <a:ext cx="1778285" cy="24622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>
                <a:solidFill>
                  <a:schemeClr val="bg1"/>
                </a:solidFill>
              </a:rPr>
              <a:t>항타</a:t>
            </a:r>
            <a:r>
              <a:rPr lang="ko-KR" altLang="en-US" sz="1000" b="1" dirty="0">
                <a:solidFill>
                  <a:schemeClr val="bg1"/>
                </a:solidFill>
              </a:rPr>
              <a:t> 작업 화면 </a:t>
            </a:r>
            <a:r>
              <a:rPr lang="en-US" altLang="ko-KR" sz="1000" b="1" dirty="0">
                <a:solidFill>
                  <a:schemeClr val="bg1"/>
                </a:solidFill>
              </a:rPr>
              <a:t>&gt; </a:t>
            </a:r>
            <a:r>
              <a:rPr lang="ko-KR" altLang="en-US" sz="1000" b="1" dirty="0">
                <a:solidFill>
                  <a:schemeClr val="bg1"/>
                </a:solidFill>
              </a:rPr>
              <a:t>작업 목록</a:t>
            </a:r>
          </a:p>
        </p:txBody>
      </p:sp>
      <p:pic>
        <p:nvPicPr>
          <p:cNvPr id="64" name="그림 63">
            <a:extLst>
              <a:ext uri="{FF2B5EF4-FFF2-40B4-BE49-F238E27FC236}">
                <a16:creationId xmlns:a16="http://schemas.microsoft.com/office/drawing/2014/main" id="{0A0265C5-2B0D-4038-B766-99254181F7B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9935" y="1021701"/>
            <a:ext cx="1490400" cy="3312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D23637EC-A963-4BC0-9CFA-7520BF30EA4E}"/>
              </a:ext>
            </a:extLst>
          </p:cNvPr>
          <p:cNvSpPr/>
          <p:nvPr/>
        </p:nvSpPr>
        <p:spPr>
          <a:xfrm>
            <a:off x="6415899" y="1623669"/>
            <a:ext cx="923707" cy="14801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사각형: 둥근 모서리 71">
            <a:extLst>
              <a:ext uri="{FF2B5EF4-FFF2-40B4-BE49-F238E27FC236}">
                <a16:creationId xmlns:a16="http://schemas.microsoft.com/office/drawing/2014/main" id="{E97807C4-EEAF-487C-BE69-80EC91A3991F}"/>
              </a:ext>
            </a:extLst>
          </p:cNvPr>
          <p:cNvSpPr/>
          <p:nvPr/>
        </p:nvSpPr>
        <p:spPr>
          <a:xfrm>
            <a:off x="7209707" y="1166670"/>
            <a:ext cx="164312" cy="14801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5340CFFA-CACE-4075-9E08-6D412B92040D}"/>
              </a:ext>
            </a:extLst>
          </p:cNvPr>
          <p:cNvGrpSpPr/>
          <p:nvPr/>
        </p:nvGrpSpPr>
        <p:grpSpPr>
          <a:xfrm>
            <a:off x="5754948" y="5093187"/>
            <a:ext cx="350963" cy="254332"/>
            <a:chOff x="378166" y="239653"/>
            <a:chExt cx="350963" cy="254332"/>
          </a:xfrm>
        </p:grpSpPr>
        <p:sp>
          <p:nvSpPr>
            <p:cNvPr id="74" name="타원 73">
              <a:extLst>
                <a:ext uri="{FF2B5EF4-FFF2-40B4-BE49-F238E27FC236}">
                  <a16:creationId xmlns:a16="http://schemas.microsoft.com/office/drawing/2014/main" id="{A0BDAE39-5213-4F7B-84D2-EC6D32F52FAE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C4423C79-9D80-491B-AE42-E71BD40F506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04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779F4D7D-2596-4331-A96B-D6A0C90E4D49}"/>
              </a:ext>
            </a:extLst>
          </p:cNvPr>
          <p:cNvSpPr txBox="1"/>
          <p:nvPr/>
        </p:nvSpPr>
        <p:spPr>
          <a:xfrm>
            <a:off x="6142057" y="4992270"/>
            <a:ext cx="6139504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Gmail </a:t>
            </a:r>
            <a:r>
              <a:rPr lang="ko-KR" altLang="en-US" sz="1100" b="1" dirty="0">
                <a:solidFill>
                  <a:srgbClr val="333333"/>
                </a:solidFill>
              </a:rPr>
              <a:t>어플리케이션 </a:t>
            </a:r>
            <a:r>
              <a:rPr lang="en-US" altLang="ko-KR" sz="1100" b="1" dirty="0">
                <a:solidFill>
                  <a:srgbClr val="333333"/>
                </a:solidFill>
              </a:rPr>
              <a:t>&gt; </a:t>
            </a:r>
            <a:r>
              <a:rPr lang="ko-KR" altLang="en-US" sz="1100" b="1" dirty="0">
                <a:solidFill>
                  <a:srgbClr val="333333"/>
                </a:solidFill>
              </a:rPr>
              <a:t>편지쓰기 화면으로 이동되어 자동으로 내용이 채워진</a:t>
            </a:r>
            <a:r>
              <a:rPr lang="en-US" altLang="ko-KR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>
                <a:solidFill>
                  <a:srgbClr val="333333"/>
                </a:solidFill>
              </a:rPr>
              <a:t>상태입니다</a:t>
            </a:r>
            <a:r>
              <a:rPr lang="en-US" altLang="ko-KR" sz="1100" b="1" dirty="0">
                <a:solidFill>
                  <a:srgbClr val="333333"/>
                </a:solidFill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사용자 폰의 </a:t>
            </a:r>
            <a:r>
              <a:rPr lang="en-US" altLang="ko-KR" sz="1100" b="1" dirty="0">
                <a:solidFill>
                  <a:srgbClr val="333333"/>
                </a:solidFill>
              </a:rPr>
              <a:t>Gmail </a:t>
            </a:r>
            <a:r>
              <a:rPr lang="ko-KR" altLang="en-US" sz="1100" b="1" dirty="0">
                <a:solidFill>
                  <a:srgbClr val="333333"/>
                </a:solidFill>
              </a:rPr>
              <a:t>계정이 연동되어 있는 경우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보낸 사람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이 사용자 계정이며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연동된 계정이 없는 경우 직접 입력해주시길 바랍니다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받는 사람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의 계정을 입력하신 후 상단에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보내기 버튼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을 눌러 메일을 전송합니다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4134D9BE-4331-4544-B391-6311E7183083}"/>
              </a:ext>
            </a:extLst>
          </p:cNvPr>
          <p:cNvGrpSpPr/>
          <p:nvPr/>
        </p:nvGrpSpPr>
        <p:grpSpPr>
          <a:xfrm>
            <a:off x="5952977" y="985581"/>
            <a:ext cx="350963" cy="254332"/>
            <a:chOff x="378166" y="239653"/>
            <a:chExt cx="350963" cy="254332"/>
          </a:xfrm>
        </p:grpSpPr>
        <p:sp>
          <p:nvSpPr>
            <p:cNvPr id="84" name="타원 83">
              <a:extLst>
                <a:ext uri="{FF2B5EF4-FFF2-40B4-BE49-F238E27FC236}">
                  <a16:creationId xmlns:a16="http://schemas.microsoft.com/office/drawing/2014/main" id="{BCA860C2-0127-430E-8E48-60EADF00566D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04BD40E-47D8-4797-A1E5-60C2A7F46660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04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2" name="사각형: 잘린 대각선 방향 모서리 51">
            <a:extLst>
              <a:ext uri="{FF2B5EF4-FFF2-40B4-BE49-F238E27FC236}">
                <a16:creationId xmlns:a16="http://schemas.microsoft.com/office/drawing/2014/main" id="{5DA0A676-FB6F-45B1-9A3E-4811CE4C6B29}"/>
              </a:ext>
            </a:extLst>
          </p:cNvPr>
          <p:cNvSpPr/>
          <p:nvPr/>
        </p:nvSpPr>
        <p:spPr>
          <a:xfrm>
            <a:off x="1211921" y="1755271"/>
            <a:ext cx="799394" cy="166412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공유하기</a:t>
            </a:r>
          </a:p>
        </p:txBody>
      </p:sp>
      <p:sp>
        <p:nvSpPr>
          <p:cNvPr id="53" name="사각형: 잘린 대각선 방향 모서리 52">
            <a:extLst>
              <a:ext uri="{FF2B5EF4-FFF2-40B4-BE49-F238E27FC236}">
                <a16:creationId xmlns:a16="http://schemas.microsoft.com/office/drawing/2014/main" id="{CFEBF265-DB68-4EA8-BB0E-F98855B8513B}"/>
              </a:ext>
            </a:extLst>
          </p:cNvPr>
          <p:cNvSpPr/>
          <p:nvPr/>
        </p:nvSpPr>
        <p:spPr>
          <a:xfrm>
            <a:off x="6987599" y="1337781"/>
            <a:ext cx="652257" cy="166412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보내기 </a:t>
            </a:r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F131819C-7497-45DF-8AEB-69415D05C425}"/>
              </a:ext>
            </a:extLst>
          </p:cNvPr>
          <p:cNvCxnSpPr>
            <a:cxnSpLocks/>
          </p:cNvCxnSpPr>
          <p:nvPr/>
        </p:nvCxnSpPr>
        <p:spPr>
          <a:xfrm flipV="1">
            <a:off x="5309168" y="1248556"/>
            <a:ext cx="721246" cy="204383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>
            <a:extLst>
              <a:ext uri="{FF2B5EF4-FFF2-40B4-BE49-F238E27FC236}">
                <a16:creationId xmlns:a16="http://schemas.microsoft.com/office/drawing/2014/main" id="{79470293-E784-42F8-B24B-18595EFE77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005" y="1804391"/>
            <a:ext cx="622301" cy="10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6225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그룹 61">
            <a:extLst>
              <a:ext uri="{FF2B5EF4-FFF2-40B4-BE49-F238E27FC236}">
                <a16:creationId xmlns:a16="http://schemas.microsoft.com/office/drawing/2014/main" id="{17435DEC-B4E8-457C-B207-1E9DD7698627}"/>
              </a:ext>
            </a:extLst>
          </p:cNvPr>
          <p:cNvGrpSpPr/>
          <p:nvPr/>
        </p:nvGrpSpPr>
        <p:grpSpPr>
          <a:xfrm>
            <a:off x="2476501" y="847233"/>
            <a:ext cx="5393153" cy="3932434"/>
            <a:chOff x="1418952" y="606744"/>
            <a:chExt cx="5253341" cy="3932434"/>
          </a:xfrm>
        </p:grpSpPr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32B6C440-B466-4C74-95D2-4843EB8B34D9}"/>
                </a:ext>
              </a:extLst>
            </p:cNvPr>
            <p:cNvGrpSpPr/>
            <p:nvPr/>
          </p:nvGrpSpPr>
          <p:grpSpPr>
            <a:xfrm>
              <a:off x="1418952" y="606744"/>
              <a:ext cx="5253341" cy="3932434"/>
              <a:chOff x="1418952" y="606744"/>
              <a:chExt cx="5253341" cy="3932434"/>
            </a:xfrm>
          </p:grpSpPr>
          <p:sp>
            <p:nvSpPr>
              <p:cNvPr id="65" name="사각형: 둥근 위쪽 모서리 64">
                <a:extLst>
                  <a:ext uri="{FF2B5EF4-FFF2-40B4-BE49-F238E27FC236}">
                    <a16:creationId xmlns:a16="http://schemas.microsoft.com/office/drawing/2014/main" id="{0ECC5D1D-31B2-4CCD-9E61-8EC1AEFD33B0}"/>
                  </a:ext>
                </a:extLst>
              </p:cNvPr>
              <p:cNvSpPr/>
              <p:nvPr/>
            </p:nvSpPr>
            <p:spPr>
              <a:xfrm>
                <a:off x="1418952" y="606744"/>
                <a:ext cx="5253341" cy="3611113"/>
              </a:xfrm>
              <a:prstGeom prst="round2Same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6" name="사각형: 둥근 위쪽 모서리 65">
                <a:extLst>
                  <a:ext uri="{FF2B5EF4-FFF2-40B4-BE49-F238E27FC236}">
                    <a16:creationId xmlns:a16="http://schemas.microsoft.com/office/drawing/2014/main" id="{6632643E-2056-41D3-8742-0E617BF67649}"/>
                  </a:ext>
                </a:extLst>
              </p:cNvPr>
              <p:cNvSpPr/>
              <p:nvPr/>
            </p:nvSpPr>
            <p:spPr>
              <a:xfrm rot="10800000">
                <a:off x="1418952" y="4230447"/>
                <a:ext cx="5253339" cy="30873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2">
                  <a:lumMod val="2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0F2B11E-6317-4859-AA9B-9C6B4B764982}"/>
                </a:ext>
              </a:extLst>
            </p:cNvPr>
            <p:cNvSpPr txBox="1"/>
            <p:nvPr/>
          </p:nvSpPr>
          <p:spPr>
            <a:xfrm>
              <a:off x="1662901" y="4241599"/>
              <a:ext cx="4793857" cy="246221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</a:rPr>
                <a:t>항타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 작업 화면 </a:t>
              </a:r>
              <a:r>
                <a:rPr lang="en-US" altLang="ko-KR" sz="1000" b="1" dirty="0">
                  <a:solidFill>
                    <a:schemeClr val="bg1"/>
                  </a:solidFill>
                </a:rPr>
                <a:t>&gt; 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사용자 설정</a:t>
              </a:r>
            </a:p>
          </p:txBody>
        </p:sp>
      </p:grpSp>
      <p:pic>
        <p:nvPicPr>
          <p:cNvPr id="15" name="그림 14">
            <a:extLst>
              <a:ext uri="{FF2B5EF4-FFF2-40B4-BE49-F238E27FC236}">
                <a16:creationId xmlns:a16="http://schemas.microsoft.com/office/drawing/2014/main" id="{3CBB4E7D-8ACA-48FD-9226-2EDC4079D0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083" y="1032950"/>
            <a:ext cx="1566800" cy="330769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B5924DC1-D082-4257-946C-B94829A9C0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901" y="1025631"/>
            <a:ext cx="1563845" cy="330145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D8B78FFA-2631-49C1-97BE-88ED052416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775" y="1035708"/>
            <a:ext cx="1559073" cy="329137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5" name="사각형: 둥근 위쪽 모서리 54">
            <a:extLst>
              <a:ext uri="{FF2B5EF4-FFF2-40B4-BE49-F238E27FC236}">
                <a16:creationId xmlns:a16="http://schemas.microsoft.com/office/drawing/2014/main" id="{215CA057-1A09-4BE5-8BB5-87DE351B696C}"/>
              </a:ext>
            </a:extLst>
          </p:cNvPr>
          <p:cNvSpPr/>
          <p:nvPr/>
        </p:nvSpPr>
        <p:spPr>
          <a:xfrm>
            <a:off x="270193" y="847234"/>
            <a:ext cx="1981660" cy="3611113"/>
          </a:xfrm>
          <a:prstGeom prst="round2Same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F32D6E4-93A7-4DB2-857B-D010A7B8B40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14" y="1038920"/>
            <a:ext cx="1569378" cy="331313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00" name="사각형: 둥근 모서리 99">
            <a:extLst>
              <a:ext uri="{FF2B5EF4-FFF2-40B4-BE49-F238E27FC236}">
                <a16:creationId xmlns:a16="http://schemas.microsoft.com/office/drawing/2014/main" id="{0F738976-DDA9-4695-B25C-A6B16A99DB20}"/>
              </a:ext>
            </a:extLst>
          </p:cNvPr>
          <p:cNvSpPr/>
          <p:nvPr/>
        </p:nvSpPr>
        <p:spPr>
          <a:xfrm>
            <a:off x="203232" y="144552"/>
            <a:ext cx="2678031" cy="307714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제어 시스템 어플리케이션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B9B8D0-698B-461D-A69A-C58708D72AED}"/>
              </a:ext>
            </a:extLst>
          </p:cNvPr>
          <p:cNvSpPr txBox="1"/>
          <p:nvPr/>
        </p:nvSpPr>
        <p:spPr>
          <a:xfrm>
            <a:off x="8063461" y="805518"/>
            <a:ext cx="362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0070C0"/>
                </a:solidFill>
              </a:rPr>
              <a:t>결과 화면 </a:t>
            </a:r>
            <a:r>
              <a:rPr lang="en-US" altLang="ko-KR" sz="2000" b="1" dirty="0">
                <a:solidFill>
                  <a:srgbClr val="0070C0"/>
                </a:solidFill>
              </a:rPr>
              <a:t>(5)  </a:t>
            </a:r>
            <a:endParaRPr lang="ko-KR" altLang="en-US" sz="2000" b="1" dirty="0">
              <a:solidFill>
                <a:srgbClr val="0070C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88BA9F3-A2ED-4C7E-B650-16E06F0EA702}"/>
              </a:ext>
            </a:extLst>
          </p:cNvPr>
          <p:cNvSpPr txBox="1"/>
          <p:nvPr/>
        </p:nvSpPr>
        <p:spPr>
          <a:xfrm>
            <a:off x="575844" y="5117428"/>
            <a:ext cx="61395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사용자 설정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  <a:r>
              <a:rPr lang="ko-KR" altLang="en-US" sz="1100" b="1" dirty="0">
                <a:solidFill>
                  <a:srgbClr val="333333"/>
                </a:solidFill>
              </a:rPr>
              <a:t>버튼을 눌러 말뚝 설정 화면으로 이동할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53" name="사각형: 둥근 위쪽 모서리 52">
            <a:extLst>
              <a:ext uri="{FF2B5EF4-FFF2-40B4-BE49-F238E27FC236}">
                <a16:creationId xmlns:a16="http://schemas.microsoft.com/office/drawing/2014/main" id="{1F3C42B6-48FD-4F17-BC65-FB20757796C7}"/>
              </a:ext>
            </a:extLst>
          </p:cNvPr>
          <p:cNvSpPr/>
          <p:nvPr/>
        </p:nvSpPr>
        <p:spPr>
          <a:xfrm rot="10800000">
            <a:off x="270191" y="4470936"/>
            <a:ext cx="1981659" cy="30873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DFCC87F-AAA9-43DD-8D50-F5D0D508730C}"/>
              </a:ext>
            </a:extLst>
          </p:cNvPr>
          <p:cNvSpPr txBox="1"/>
          <p:nvPr/>
        </p:nvSpPr>
        <p:spPr>
          <a:xfrm>
            <a:off x="375300" y="4481714"/>
            <a:ext cx="1778285" cy="24622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>
                <a:solidFill>
                  <a:schemeClr val="bg1"/>
                </a:solidFill>
              </a:rPr>
              <a:t>항타</a:t>
            </a:r>
            <a:r>
              <a:rPr lang="ko-KR" altLang="en-US" sz="1000" b="1" dirty="0">
                <a:solidFill>
                  <a:schemeClr val="bg1"/>
                </a:solidFill>
              </a:rPr>
              <a:t> 작업 화면 </a:t>
            </a:r>
            <a:r>
              <a:rPr lang="en-US" altLang="ko-KR" sz="1000" b="1" dirty="0">
                <a:solidFill>
                  <a:schemeClr val="bg1"/>
                </a:solidFill>
              </a:rPr>
              <a:t>&gt; </a:t>
            </a:r>
            <a:r>
              <a:rPr lang="ko-KR" altLang="en-US" sz="1000" b="1" dirty="0">
                <a:solidFill>
                  <a:schemeClr val="bg1"/>
                </a:solidFill>
              </a:rPr>
              <a:t>작업 목록</a:t>
            </a: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5A7F8AE0-AD5C-4310-84CE-CA0A1968B059}"/>
              </a:ext>
            </a:extLst>
          </p:cNvPr>
          <p:cNvGrpSpPr/>
          <p:nvPr/>
        </p:nvGrpSpPr>
        <p:grpSpPr>
          <a:xfrm>
            <a:off x="261792" y="5123161"/>
            <a:ext cx="350963" cy="254332"/>
            <a:chOff x="378166" y="239653"/>
            <a:chExt cx="350963" cy="254332"/>
          </a:xfrm>
        </p:grpSpPr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B22637E5-22ED-40CE-916D-6B086D42FF1F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C5EB300-F62C-4F5A-A056-831DB6AAE098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D1D58D8D-E7D0-4937-99D7-A541C94ABABC}"/>
              </a:ext>
            </a:extLst>
          </p:cNvPr>
          <p:cNvGrpSpPr/>
          <p:nvPr/>
        </p:nvGrpSpPr>
        <p:grpSpPr>
          <a:xfrm>
            <a:off x="257075" y="5683666"/>
            <a:ext cx="350963" cy="254332"/>
            <a:chOff x="378166" y="239653"/>
            <a:chExt cx="350963" cy="254332"/>
          </a:xfrm>
        </p:grpSpPr>
        <p:sp>
          <p:nvSpPr>
            <p:cNvPr id="48" name="타원 47">
              <a:extLst>
                <a:ext uri="{FF2B5EF4-FFF2-40B4-BE49-F238E27FC236}">
                  <a16:creationId xmlns:a16="http://schemas.microsoft.com/office/drawing/2014/main" id="{25FF7E9F-8ED4-490F-800F-7197D1E77EA0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9939CB1-70AF-46B7-9614-A68765DA325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D27CC006-E3D0-40C5-B919-45C100311B55}"/>
              </a:ext>
            </a:extLst>
          </p:cNvPr>
          <p:cNvGrpSpPr/>
          <p:nvPr/>
        </p:nvGrpSpPr>
        <p:grpSpPr>
          <a:xfrm>
            <a:off x="5268786" y="5075306"/>
            <a:ext cx="350963" cy="254332"/>
            <a:chOff x="378166" y="239653"/>
            <a:chExt cx="350963" cy="254332"/>
          </a:xfrm>
        </p:grpSpPr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30A7ED2C-EEB7-4CD9-9235-A373497F4318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C7F3FEB-60AF-4972-BC03-88AEA8358FC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3328E9D1-BBBF-40E8-85B3-4BDC0E29DAAC}"/>
              </a:ext>
            </a:extLst>
          </p:cNvPr>
          <p:cNvSpPr txBox="1"/>
          <p:nvPr/>
        </p:nvSpPr>
        <p:spPr>
          <a:xfrm>
            <a:off x="5571162" y="5007980"/>
            <a:ext cx="6139504" cy="821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말뚝 설정 확인 영역에서 말뚝 설정 값들을 재입력 후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확인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  <a:r>
              <a:rPr lang="ko-KR" altLang="en-US" sz="1100" b="1" dirty="0">
                <a:solidFill>
                  <a:srgbClr val="333333"/>
                </a:solidFill>
              </a:rPr>
              <a:t>버튼을 눌러 수정할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회색으로 비활성화된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말뚝 번호</a:t>
            </a:r>
            <a:r>
              <a:rPr lang="en-US" altLang="ko-KR" sz="1100" b="1" dirty="0">
                <a:solidFill>
                  <a:srgbClr val="333333"/>
                </a:solidFill>
              </a:rPr>
              <a:t>’, ‘</a:t>
            </a:r>
            <a:r>
              <a:rPr lang="ko-KR" altLang="en-US" sz="1100" b="1" dirty="0">
                <a:solidFill>
                  <a:srgbClr val="333333"/>
                </a:solidFill>
              </a:rPr>
              <a:t>말뚝 길이</a:t>
            </a:r>
            <a:r>
              <a:rPr lang="en-US" altLang="ko-KR" sz="1100" b="1" dirty="0">
                <a:solidFill>
                  <a:srgbClr val="333333"/>
                </a:solidFill>
              </a:rPr>
              <a:t>’, ‘</a:t>
            </a:r>
            <a:r>
              <a:rPr lang="ko-KR" altLang="en-US" sz="1100" b="1" dirty="0">
                <a:solidFill>
                  <a:srgbClr val="333333"/>
                </a:solidFill>
              </a:rPr>
              <a:t>설계길이</a:t>
            </a:r>
            <a:r>
              <a:rPr lang="en-US" altLang="ko-KR" sz="1100" b="1" dirty="0">
                <a:solidFill>
                  <a:srgbClr val="333333"/>
                </a:solidFill>
              </a:rPr>
              <a:t>’, ‘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관리치</a:t>
            </a:r>
            <a:r>
              <a:rPr lang="en-US" altLang="ko-KR" sz="1100" b="1" dirty="0">
                <a:solidFill>
                  <a:srgbClr val="333333"/>
                </a:solidFill>
              </a:rPr>
              <a:t>’, ‘</a:t>
            </a:r>
            <a:r>
              <a:rPr lang="ko-KR" altLang="en-US" sz="1100" b="1" dirty="0">
                <a:solidFill>
                  <a:srgbClr val="333333"/>
                </a:solidFill>
              </a:rPr>
              <a:t>기준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횟수</a:t>
            </a:r>
            <a:r>
              <a:rPr lang="en-US" altLang="ko-KR" sz="1100" b="1" dirty="0">
                <a:solidFill>
                  <a:srgbClr val="333333"/>
                </a:solidFill>
              </a:rPr>
              <a:t>’,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위도</a:t>
            </a:r>
            <a:r>
              <a:rPr lang="en-US" altLang="ko-KR" sz="1100" b="1" dirty="0">
                <a:solidFill>
                  <a:srgbClr val="333333"/>
                </a:solidFill>
              </a:rPr>
              <a:t>’,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경도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  <a:r>
              <a:rPr lang="ko-KR" altLang="en-US" sz="1100" b="1" dirty="0">
                <a:solidFill>
                  <a:srgbClr val="333333"/>
                </a:solidFill>
              </a:rPr>
              <a:t>항목들은 말뚝 작업 후에는 수정할 수 없습니다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728A122-22CF-42DD-9336-0957D46A5CC2}"/>
              </a:ext>
            </a:extLst>
          </p:cNvPr>
          <p:cNvSpPr txBox="1"/>
          <p:nvPr/>
        </p:nvSpPr>
        <p:spPr>
          <a:xfrm>
            <a:off x="8285567" y="1410179"/>
            <a:ext cx="6139504" cy="2124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 err="1">
                <a:solidFill>
                  <a:schemeClr val="accent1">
                    <a:lumMod val="75000"/>
                  </a:schemeClr>
                </a:solidFill>
              </a:rPr>
              <a:t>항타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 작업 화면 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사용자 설정 </a:t>
            </a:r>
            <a:r>
              <a:rPr lang="en-US" altLang="ko-KR" sz="1100" b="1" dirty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설정</a:t>
            </a: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r>
              <a:rPr lang="ko-KR" altLang="en-US" sz="1100" b="1" dirty="0"/>
              <a:t>상하 스크롤을 통해 화면 이동</a:t>
            </a:r>
            <a:endParaRPr lang="en-US" altLang="ko-KR" sz="1100" b="1" dirty="0"/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최종결과 선택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말뚝 설정 확인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 ※ </a:t>
            </a:r>
            <a:r>
              <a:rPr lang="ko-KR" altLang="en-US" sz="1100" b="1" dirty="0">
                <a:solidFill>
                  <a:srgbClr val="333333"/>
                </a:solidFill>
              </a:rPr>
              <a:t>수정 불가 항목</a:t>
            </a:r>
            <a:r>
              <a:rPr lang="en-US" altLang="ko-KR" sz="1100" b="1" dirty="0">
                <a:solidFill>
                  <a:srgbClr val="333333"/>
                </a:solidFill>
              </a:rPr>
              <a:t> :</a:t>
            </a:r>
            <a:r>
              <a:rPr lang="ko-KR" altLang="en-US" sz="1100" b="1" dirty="0">
                <a:solidFill>
                  <a:srgbClr val="333333"/>
                </a:solidFill>
              </a:rPr>
              <a:t> 말뚝번호</a:t>
            </a:r>
            <a:r>
              <a:rPr lang="en-US" altLang="ko-KR" sz="1100" b="1" dirty="0">
                <a:solidFill>
                  <a:srgbClr val="333333"/>
                </a:solidFill>
              </a:rPr>
              <a:t>, </a:t>
            </a:r>
            <a:r>
              <a:rPr lang="ko-KR" altLang="en-US" sz="1100" b="1" dirty="0">
                <a:solidFill>
                  <a:srgbClr val="333333"/>
                </a:solidFill>
              </a:rPr>
              <a:t>말뚝길이</a:t>
            </a:r>
            <a:r>
              <a:rPr lang="en-US" altLang="ko-KR" sz="1100" b="1" dirty="0">
                <a:solidFill>
                  <a:srgbClr val="333333"/>
                </a:solidFill>
              </a:rPr>
              <a:t>, </a:t>
            </a:r>
            <a:r>
              <a:rPr lang="ko-KR" altLang="en-US" sz="1100" b="1" dirty="0">
                <a:solidFill>
                  <a:srgbClr val="333333"/>
                </a:solidFill>
              </a:rPr>
              <a:t>설계길이</a:t>
            </a:r>
            <a:r>
              <a:rPr lang="en-US" altLang="ko-KR" sz="1100" b="1" dirty="0">
                <a:solidFill>
                  <a:srgbClr val="333333"/>
                </a:solidFill>
              </a:rPr>
              <a:t>,</a:t>
            </a:r>
          </a:p>
          <a:p>
            <a:pPr lvl="1"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                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관리치</a:t>
            </a:r>
            <a:r>
              <a:rPr lang="en-US" altLang="ko-KR" sz="1100" b="1" dirty="0">
                <a:solidFill>
                  <a:srgbClr val="333333"/>
                </a:solidFill>
              </a:rPr>
              <a:t>, </a:t>
            </a:r>
            <a:r>
              <a:rPr lang="ko-KR" altLang="en-US" sz="1100" b="1" dirty="0">
                <a:solidFill>
                  <a:srgbClr val="333333"/>
                </a:solidFill>
              </a:rPr>
              <a:t>기준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횟수</a:t>
            </a:r>
            <a:r>
              <a:rPr lang="en-US" altLang="ko-KR" sz="1100" b="1" dirty="0">
                <a:solidFill>
                  <a:srgbClr val="333333"/>
                </a:solidFill>
              </a:rPr>
              <a:t>, </a:t>
            </a:r>
          </a:p>
          <a:p>
            <a:pPr lvl="1"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	        </a:t>
            </a:r>
            <a:r>
              <a:rPr lang="ko-KR" altLang="en-US" sz="1100" b="1" dirty="0">
                <a:solidFill>
                  <a:srgbClr val="333333"/>
                </a:solidFill>
              </a:rPr>
              <a:t>위도</a:t>
            </a:r>
            <a:r>
              <a:rPr lang="en-US" altLang="ko-KR" sz="1100" b="1" dirty="0">
                <a:solidFill>
                  <a:srgbClr val="333333"/>
                </a:solidFill>
              </a:rPr>
              <a:t>, </a:t>
            </a:r>
            <a:r>
              <a:rPr lang="ko-KR" altLang="en-US" sz="1100" b="1" dirty="0">
                <a:solidFill>
                  <a:srgbClr val="333333"/>
                </a:solidFill>
              </a:rPr>
              <a:t>경도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지도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AB1421E6-31B8-4EB5-A461-41D24AF66071}"/>
              </a:ext>
            </a:extLst>
          </p:cNvPr>
          <p:cNvGrpSpPr/>
          <p:nvPr/>
        </p:nvGrpSpPr>
        <p:grpSpPr>
          <a:xfrm>
            <a:off x="5275092" y="6006587"/>
            <a:ext cx="350963" cy="254332"/>
            <a:chOff x="378166" y="239653"/>
            <a:chExt cx="350963" cy="254332"/>
          </a:xfrm>
        </p:grpSpPr>
        <p:sp>
          <p:nvSpPr>
            <p:cNvPr id="87" name="타원 86">
              <a:extLst>
                <a:ext uri="{FF2B5EF4-FFF2-40B4-BE49-F238E27FC236}">
                  <a16:creationId xmlns:a16="http://schemas.microsoft.com/office/drawing/2014/main" id="{ED255794-5535-4F50-AD79-954F5851F868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8EA885D-0B18-4728-8D92-12A370C7A0DE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04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9" name="사각형: 둥근 모서리 88">
            <a:extLst>
              <a:ext uri="{FF2B5EF4-FFF2-40B4-BE49-F238E27FC236}">
                <a16:creationId xmlns:a16="http://schemas.microsoft.com/office/drawing/2014/main" id="{8D2FA385-24BB-4D9F-8AE0-9883767A0FB7}"/>
              </a:ext>
            </a:extLst>
          </p:cNvPr>
          <p:cNvSpPr/>
          <p:nvPr/>
        </p:nvSpPr>
        <p:spPr>
          <a:xfrm>
            <a:off x="1859480" y="1195708"/>
            <a:ext cx="155159" cy="20875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사각형: 둥근 모서리 89">
            <a:extLst>
              <a:ext uri="{FF2B5EF4-FFF2-40B4-BE49-F238E27FC236}">
                <a16:creationId xmlns:a16="http://schemas.microsoft.com/office/drawing/2014/main" id="{FA1C07E3-2C1A-4E1A-B927-C5C3A76085E3}"/>
              </a:ext>
            </a:extLst>
          </p:cNvPr>
          <p:cNvSpPr/>
          <p:nvPr/>
        </p:nvSpPr>
        <p:spPr>
          <a:xfrm>
            <a:off x="513079" y="3988470"/>
            <a:ext cx="1479298" cy="14099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9526EF38-45B3-4D9B-8F89-682A7874BCDD}"/>
              </a:ext>
            </a:extLst>
          </p:cNvPr>
          <p:cNvSpPr txBox="1"/>
          <p:nvPr/>
        </p:nvSpPr>
        <p:spPr>
          <a:xfrm>
            <a:off x="5582838" y="5931039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지도 영역에서 말뚝의 위치를 확인할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지도 확대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  <a:r>
              <a:rPr lang="ko-KR" altLang="en-US" sz="1100" b="1" dirty="0">
                <a:solidFill>
                  <a:srgbClr val="333333"/>
                </a:solidFill>
              </a:rPr>
              <a:t>버튼을 누르면 지도 확대 화면에서 크게 보실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AB97588-E550-4D1C-ACD4-2E8331F54AFA}"/>
              </a:ext>
            </a:extLst>
          </p:cNvPr>
          <p:cNvSpPr txBox="1"/>
          <p:nvPr/>
        </p:nvSpPr>
        <p:spPr>
          <a:xfrm>
            <a:off x="606448" y="5609950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원하는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 err="1">
                <a:solidFill>
                  <a:srgbClr val="333333"/>
                </a:solidFill>
              </a:rPr>
              <a:t>회차</a:t>
            </a:r>
            <a:r>
              <a:rPr lang="ko-KR" altLang="en-US" sz="1100" b="1" dirty="0">
                <a:solidFill>
                  <a:srgbClr val="333333"/>
                </a:solidFill>
              </a:rPr>
              <a:t> 태그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를 선택한 후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확인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  <a:r>
              <a:rPr lang="ko-KR" altLang="en-US" sz="1100" b="1" dirty="0">
                <a:solidFill>
                  <a:srgbClr val="333333"/>
                </a:solidFill>
              </a:rPr>
              <a:t>버튼을 눌러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최종 결과를 변경할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8E31CFC8-50D8-469D-93F3-9A92D5454ABB}"/>
              </a:ext>
            </a:extLst>
          </p:cNvPr>
          <p:cNvGrpSpPr/>
          <p:nvPr/>
        </p:nvGrpSpPr>
        <p:grpSpPr>
          <a:xfrm>
            <a:off x="5985879" y="896611"/>
            <a:ext cx="350963" cy="254332"/>
            <a:chOff x="378166" y="239653"/>
            <a:chExt cx="350963" cy="254332"/>
          </a:xfrm>
        </p:grpSpPr>
        <p:sp>
          <p:nvSpPr>
            <p:cNvPr id="82" name="타원 81">
              <a:extLst>
                <a:ext uri="{FF2B5EF4-FFF2-40B4-BE49-F238E27FC236}">
                  <a16:creationId xmlns:a16="http://schemas.microsoft.com/office/drawing/2014/main" id="{070335EC-5254-4CAE-8C90-01045F06A14F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6D6185A-FB84-4DA9-B98F-52639C36D302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04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2585457-23A7-4C24-A545-801320A07FD5}"/>
              </a:ext>
            </a:extLst>
          </p:cNvPr>
          <p:cNvGrpSpPr/>
          <p:nvPr/>
        </p:nvGrpSpPr>
        <p:grpSpPr>
          <a:xfrm>
            <a:off x="404978" y="896292"/>
            <a:ext cx="350963" cy="254332"/>
            <a:chOff x="378166" y="239653"/>
            <a:chExt cx="350963" cy="254332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C8E8551-4D51-471C-9336-FB665DE0656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AAACA80-48AA-4107-B9AA-3CFDEF0EC87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99" name="Picture 2" descr="스크롤 손">
            <a:extLst>
              <a:ext uri="{FF2B5EF4-FFF2-40B4-BE49-F238E27FC236}">
                <a16:creationId xmlns:a16="http://schemas.microsoft.com/office/drawing/2014/main" id="{3ADB2C05-D706-4CBF-88B8-19D98E011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710" y="2638666"/>
            <a:ext cx="446704" cy="70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" name="사각형: 잘린 대각선 방향 모서리 102">
            <a:extLst>
              <a:ext uri="{FF2B5EF4-FFF2-40B4-BE49-F238E27FC236}">
                <a16:creationId xmlns:a16="http://schemas.microsoft.com/office/drawing/2014/main" id="{33456ACB-CB24-4C02-B9E2-A79F481CC3B7}"/>
              </a:ext>
            </a:extLst>
          </p:cNvPr>
          <p:cNvSpPr/>
          <p:nvPr/>
        </p:nvSpPr>
        <p:spPr>
          <a:xfrm>
            <a:off x="3572136" y="2361695"/>
            <a:ext cx="1583978" cy="166412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상하 스크롤 화면 이동</a:t>
            </a:r>
          </a:p>
        </p:txBody>
      </p:sp>
      <p:grpSp>
        <p:nvGrpSpPr>
          <p:cNvPr id="119" name="그룹 118">
            <a:extLst>
              <a:ext uri="{FF2B5EF4-FFF2-40B4-BE49-F238E27FC236}">
                <a16:creationId xmlns:a16="http://schemas.microsoft.com/office/drawing/2014/main" id="{419FC6DF-E604-4E48-9F6A-C03993EDDBE8}"/>
              </a:ext>
            </a:extLst>
          </p:cNvPr>
          <p:cNvGrpSpPr/>
          <p:nvPr/>
        </p:nvGrpSpPr>
        <p:grpSpPr>
          <a:xfrm>
            <a:off x="4257718" y="1257971"/>
            <a:ext cx="350963" cy="254332"/>
            <a:chOff x="378166" y="239653"/>
            <a:chExt cx="350963" cy="254332"/>
          </a:xfrm>
        </p:grpSpPr>
        <p:sp>
          <p:nvSpPr>
            <p:cNvPr id="120" name="타원 119">
              <a:extLst>
                <a:ext uri="{FF2B5EF4-FFF2-40B4-BE49-F238E27FC236}">
                  <a16:creationId xmlns:a16="http://schemas.microsoft.com/office/drawing/2014/main" id="{C204DC50-326B-4129-9E4E-51E8954B2AB1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93B2D406-4361-410C-AF9E-3D4030AA323A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45C65F7F-2D89-42F7-B874-A46E9F7A850E}"/>
              </a:ext>
            </a:extLst>
          </p:cNvPr>
          <p:cNvGrpSpPr/>
          <p:nvPr/>
        </p:nvGrpSpPr>
        <p:grpSpPr>
          <a:xfrm>
            <a:off x="2587621" y="1172920"/>
            <a:ext cx="350963" cy="254332"/>
            <a:chOff x="378166" y="239653"/>
            <a:chExt cx="350963" cy="254332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FF65D400-2F53-4ADA-BA1A-478AEC974865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BF65E99-4016-4737-A750-7FDD45BF907C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6" name="그룹 95">
            <a:extLst>
              <a:ext uri="{FF2B5EF4-FFF2-40B4-BE49-F238E27FC236}">
                <a16:creationId xmlns:a16="http://schemas.microsoft.com/office/drawing/2014/main" id="{EFBBAA66-2635-4D5F-854D-549279D7DEC7}"/>
              </a:ext>
            </a:extLst>
          </p:cNvPr>
          <p:cNvGrpSpPr/>
          <p:nvPr/>
        </p:nvGrpSpPr>
        <p:grpSpPr>
          <a:xfrm>
            <a:off x="4269764" y="2646142"/>
            <a:ext cx="350963" cy="254332"/>
            <a:chOff x="378166" y="239653"/>
            <a:chExt cx="350963" cy="254332"/>
          </a:xfrm>
        </p:grpSpPr>
        <p:sp>
          <p:nvSpPr>
            <p:cNvPr id="97" name="타원 96">
              <a:extLst>
                <a:ext uri="{FF2B5EF4-FFF2-40B4-BE49-F238E27FC236}">
                  <a16:creationId xmlns:a16="http://schemas.microsoft.com/office/drawing/2014/main" id="{C17ECCA9-B049-42F5-9F8E-DA206C4109B1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BC42BED0-79AA-472F-8FE6-43CA95F5A51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04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25" name="사각형: 둥근 모서리 124">
            <a:extLst>
              <a:ext uri="{FF2B5EF4-FFF2-40B4-BE49-F238E27FC236}">
                <a16:creationId xmlns:a16="http://schemas.microsoft.com/office/drawing/2014/main" id="{1D53976C-FDAA-49FC-8F09-CAF0890692ED}"/>
              </a:ext>
            </a:extLst>
          </p:cNvPr>
          <p:cNvSpPr/>
          <p:nvPr/>
        </p:nvSpPr>
        <p:spPr>
          <a:xfrm>
            <a:off x="5567052" y="3195035"/>
            <a:ext cx="307819" cy="14821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6" name="직선 화살표 연결선 125">
            <a:extLst>
              <a:ext uri="{FF2B5EF4-FFF2-40B4-BE49-F238E27FC236}">
                <a16:creationId xmlns:a16="http://schemas.microsoft.com/office/drawing/2014/main" id="{F2620BA2-8BE8-4E0C-A6B3-364EB318ED6F}"/>
              </a:ext>
            </a:extLst>
          </p:cNvPr>
          <p:cNvCxnSpPr>
            <a:cxnSpLocks/>
            <a:stCxn id="125" idx="0"/>
          </p:cNvCxnSpPr>
          <p:nvPr/>
        </p:nvCxnSpPr>
        <p:spPr>
          <a:xfrm flipV="1">
            <a:off x="5720962" y="2459323"/>
            <a:ext cx="477316" cy="73571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사각형: 잘린 대각선 방향 모서리 108">
            <a:extLst>
              <a:ext uri="{FF2B5EF4-FFF2-40B4-BE49-F238E27FC236}">
                <a16:creationId xmlns:a16="http://schemas.microsoft.com/office/drawing/2014/main" id="{486E9B72-42E6-4C7A-AE4C-39F148659EFF}"/>
              </a:ext>
            </a:extLst>
          </p:cNvPr>
          <p:cNvSpPr/>
          <p:nvPr/>
        </p:nvSpPr>
        <p:spPr>
          <a:xfrm>
            <a:off x="1265717" y="1440342"/>
            <a:ext cx="914573" cy="195035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사용자 설정</a:t>
            </a:r>
          </a:p>
        </p:txBody>
      </p:sp>
      <p:sp>
        <p:nvSpPr>
          <p:cNvPr id="72" name="사각형: 둥근 모서리 71">
            <a:extLst>
              <a:ext uri="{FF2B5EF4-FFF2-40B4-BE49-F238E27FC236}">
                <a16:creationId xmlns:a16="http://schemas.microsoft.com/office/drawing/2014/main" id="{3FC21A8E-882A-464C-ABCF-A92F876ADD41}"/>
              </a:ext>
            </a:extLst>
          </p:cNvPr>
          <p:cNvSpPr/>
          <p:nvPr/>
        </p:nvSpPr>
        <p:spPr>
          <a:xfrm>
            <a:off x="2758273" y="3976517"/>
            <a:ext cx="1465726" cy="14696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id="{7F0E13F3-B17E-4A3C-865A-5F6BFCE91C04}"/>
              </a:ext>
            </a:extLst>
          </p:cNvPr>
          <p:cNvSpPr/>
          <p:nvPr/>
        </p:nvSpPr>
        <p:spPr>
          <a:xfrm>
            <a:off x="3637189" y="1546829"/>
            <a:ext cx="277400" cy="9452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사각형: 잘린 대각선 방향 모서리 78">
            <a:extLst>
              <a:ext uri="{FF2B5EF4-FFF2-40B4-BE49-F238E27FC236}">
                <a16:creationId xmlns:a16="http://schemas.microsoft.com/office/drawing/2014/main" id="{418AC22C-CAE1-48BF-B666-813EEEF64BEC}"/>
              </a:ext>
            </a:extLst>
          </p:cNvPr>
          <p:cNvSpPr/>
          <p:nvPr/>
        </p:nvSpPr>
        <p:spPr>
          <a:xfrm>
            <a:off x="3352706" y="1334522"/>
            <a:ext cx="783575" cy="195035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err="1">
                <a:solidFill>
                  <a:schemeClr val="bg1"/>
                </a:solidFill>
              </a:rPr>
              <a:t>회차</a:t>
            </a:r>
            <a:r>
              <a:rPr lang="ko-KR" altLang="en-US" sz="1000" b="1" dirty="0">
                <a:solidFill>
                  <a:schemeClr val="bg1"/>
                </a:solidFill>
              </a:rPr>
              <a:t> 태그</a:t>
            </a:r>
          </a:p>
        </p:txBody>
      </p: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8243FB79-D044-4A68-AC75-FCA9A02DAB4C}"/>
              </a:ext>
            </a:extLst>
          </p:cNvPr>
          <p:cNvGrpSpPr/>
          <p:nvPr/>
        </p:nvGrpSpPr>
        <p:grpSpPr>
          <a:xfrm>
            <a:off x="2568065" y="3920558"/>
            <a:ext cx="350963" cy="254332"/>
            <a:chOff x="378166" y="239653"/>
            <a:chExt cx="350963" cy="254332"/>
          </a:xfrm>
        </p:grpSpPr>
        <p:sp>
          <p:nvSpPr>
            <p:cNvPr id="94" name="타원 93">
              <a:extLst>
                <a:ext uri="{FF2B5EF4-FFF2-40B4-BE49-F238E27FC236}">
                  <a16:creationId xmlns:a16="http://schemas.microsoft.com/office/drawing/2014/main" id="{94C0BE84-5025-4F8F-8A93-13B6552E465E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6D731A9E-7F8B-45B6-9775-F4FF7D5EBBBD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02" name="그림 101">
            <a:extLst>
              <a:ext uri="{FF2B5EF4-FFF2-40B4-BE49-F238E27FC236}">
                <a16:creationId xmlns:a16="http://schemas.microsoft.com/office/drawing/2014/main" id="{9D58A1E0-4CC2-4747-8600-AA1D2496F18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30" t="37177" r="55904" b="58913"/>
          <a:stretch/>
        </p:blipFill>
        <p:spPr>
          <a:xfrm>
            <a:off x="3281325" y="2951396"/>
            <a:ext cx="107568" cy="12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3616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사각형: 둥근 위쪽 모서리 69">
            <a:extLst>
              <a:ext uri="{FF2B5EF4-FFF2-40B4-BE49-F238E27FC236}">
                <a16:creationId xmlns:a16="http://schemas.microsoft.com/office/drawing/2014/main" id="{8C0F10B5-1867-4CC5-A873-74E06B96CD34}"/>
              </a:ext>
            </a:extLst>
          </p:cNvPr>
          <p:cNvSpPr/>
          <p:nvPr/>
        </p:nvSpPr>
        <p:spPr>
          <a:xfrm>
            <a:off x="3010355" y="894698"/>
            <a:ext cx="4005415" cy="3611113"/>
          </a:xfrm>
          <a:prstGeom prst="round2Same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23AD8186-643C-432A-8DB6-2379B168DD1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89" b="34001"/>
          <a:stretch/>
        </p:blipFill>
        <p:spPr>
          <a:xfrm>
            <a:off x="4912634" y="2812106"/>
            <a:ext cx="1883140" cy="118110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066DCAEA-2AB6-4946-91B9-0368BA84A3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264" y="1130963"/>
            <a:ext cx="1554782" cy="328231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C0005370-B3A9-4BD0-BBFD-7BF5144C096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70" b="32927"/>
          <a:stretch/>
        </p:blipFill>
        <p:spPr>
          <a:xfrm>
            <a:off x="4918408" y="1133261"/>
            <a:ext cx="1883140" cy="139155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5" name="사각형: 둥근 위쪽 모서리 54">
            <a:extLst>
              <a:ext uri="{FF2B5EF4-FFF2-40B4-BE49-F238E27FC236}">
                <a16:creationId xmlns:a16="http://schemas.microsoft.com/office/drawing/2014/main" id="{215CA057-1A09-4BE5-8BB5-87DE351B696C}"/>
              </a:ext>
            </a:extLst>
          </p:cNvPr>
          <p:cNvSpPr/>
          <p:nvPr/>
        </p:nvSpPr>
        <p:spPr>
          <a:xfrm>
            <a:off x="263888" y="891381"/>
            <a:ext cx="1962204" cy="3611113"/>
          </a:xfrm>
          <a:prstGeom prst="round2Same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5254979-9478-457C-9B0F-429A5E1076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43" y="1113034"/>
            <a:ext cx="1579881" cy="333530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00" name="사각형: 둥근 모서리 99">
            <a:extLst>
              <a:ext uri="{FF2B5EF4-FFF2-40B4-BE49-F238E27FC236}">
                <a16:creationId xmlns:a16="http://schemas.microsoft.com/office/drawing/2014/main" id="{0F738976-DDA9-4695-B25C-A6B16A99DB20}"/>
              </a:ext>
            </a:extLst>
          </p:cNvPr>
          <p:cNvSpPr/>
          <p:nvPr/>
        </p:nvSpPr>
        <p:spPr>
          <a:xfrm>
            <a:off x="203232" y="144552"/>
            <a:ext cx="2678031" cy="307714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제어 시스템 어플리케이션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B9B8D0-698B-461D-A69A-C58708D72AED}"/>
              </a:ext>
            </a:extLst>
          </p:cNvPr>
          <p:cNvSpPr txBox="1"/>
          <p:nvPr/>
        </p:nvSpPr>
        <p:spPr>
          <a:xfrm>
            <a:off x="7577880" y="849665"/>
            <a:ext cx="362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0070C0"/>
                </a:solidFill>
              </a:rPr>
              <a:t>결과 화면 </a:t>
            </a:r>
            <a:r>
              <a:rPr lang="en-US" altLang="ko-KR" sz="2000" b="1" dirty="0">
                <a:solidFill>
                  <a:srgbClr val="0070C0"/>
                </a:solidFill>
              </a:rPr>
              <a:t>(6)  </a:t>
            </a:r>
            <a:endParaRPr lang="ko-KR" altLang="en-US" sz="2000" b="1" dirty="0">
              <a:solidFill>
                <a:srgbClr val="0070C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88BA9F3-A2ED-4C7E-B650-16E06F0EA702}"/>
              </a:ext>
            </a:extLst>
          </p:cNvPr>
          <p:cNvSpPr txBox="1"/>
          <p:nvPr/>
        </p:nvSpPr>
        <p:spPr>
          <a:xfrm>
            <a:off x="569538" y="5212294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평균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관입량이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관리치 기준을 만족하며 경고 조건들에 해당하지 않을 때 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판정 결과는 </a:t>
            </a:r>
            <a:r>
              <a:rPr lang="en-US" altLang="ko-KR" sz="1100" b="1" dirty="0">
                <a:solidFill>
                  <a:srgbClr val="333333"/>
                </a:solidFill>
              </a:rPr>
              <a:t>‘OK’ </a:t>
            </a:r>
            <a:r>
              <a:rPr lang="ko-KR" altLang="en-US" sz="1100" b="1" dirty="0">
                <a:solidFill>
                  <a:srgbClr val="333333"/>
                </a:solidFill>
              </a:rPr>
              <a:t>입니다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53" name="사각형: 둥근 위쪽 모서리 52">
            <a:extLst>
              <a:ext uri="{FF2B5EF4-FFF2-40B4-BE49-F238E27FC236}">
                <a16:creationId xmlns:a16="http://schemas.microsoft.com/office/drawing/2014/main" id="{1F3C42B6-48FD-4F17-BC65-FB20757796C7}"/>
              </a:ext>
            </a:extLst>
          </p:cNvPr>
          <p:cNvSpPr/>
          <p:nvPr/>
        </p:nvSpPr>
        <p:spPr>
          <a:xfrm rot="10800000">
            <a:off x="263884" y="4515079"/>
            <a:ext cx="1962203" cy="30873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DFCC87F-AAA9-43DD-8D50-F5D0D508730C}"/>
              </a:ext>
            </a:extLst>
          </p:cNvPr>
          <p:cNvSpPr txBox="1"/>
          <p:nvPr/>
        </p:nvSpPr>
        <p:spPr>
          <a:xfrm>
            <a:off x="368995" y="4538473"/>
            <a:ext cx="1760826" cy="24622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>
                <a:solidFill>
                  <a:schemeClr val="bg1"/>
                </a:solidFill>
              </a:rPr>
              <a:t>항타</a:t>
            </a:r>
            <a:r>
              <a:rPr lang="ko-KR" altLang="en-US" sz="1000" b="1" dirty="0">
                <a:solidFill>
                  <a:schemeClr val="bg1"/>
                </a:solidFill>
              </a:rPr>
              <a:t> 작업 화면 </a:t>
            </a:r>
            <a:r>
              <a:rPr lang="en-US" altLang="ko-KR" sz="1000" b="1" dirty="0">
                <a:solidFill>
                  <a:schemeClr val="bg1"/>
                </a:solidFill>
              </a:rPr>
              <a:t>&gt; OK </a:t>
            </a:r>
            <a:r>
              <a:rPr lang="ko-KR" altLang="en-US" sz="1000" b="1" dirty="0">
                <a:solidFill>
                  <a:schemeClr val="bg1"/>
                </a:solidFill>
              </a:rPr>
              <a:t>판정</a:t>
            </a: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5A7F8AE0-AD5C-4310-84CE-CA0A1968B059}"/>
              </a:ext>
            </a:extLst>
          </p:cNvPr>
          <p:cNvGrpSpPr/>
          <p:nvPr/>
        </p:nvGrpSpPr>
        <p:grpSpPr>
          <a:xfrm>
            <a:off x="243424" y="5283503"/>
            <a:ext cx="350963" cy="254332"/>
            <a:chOff x="378166" y="239653"/>
            <a:chExt cx="350963" cy="254332"/>
          </a:xfrm>
        </p:grpSpPr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B22637E5-22ED-40CE-916D-6B086D42FF1F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C5EB300-F62C-4F5A-A056-831DB6AAE098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0728A122-22CF-42DD-9336-0957D46A5CC2}"/>
              </a:ext>
            </a:extLst>
          </p:cNvPr>
          <p:cNvSpPr txBox="1"/>
          <p:nvPr/>
        </p:nvSpPr>
        <p:spPr>
          <a:xfrm>
            <a:off x="7631839" y="1451301"/>
            <a:ext cx="6139504" cy="1549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100" b="1" dirty="0">
                <a:solidFill>
                  <a:srgbClr val="00B050"/>
                </a:solidFill>
              </a:rPr>
              <a:t>OK</a:t>
            </a:r>
          </a:p>
          <a:p>
            <a:pPr>
              <a:lnSpc>
                <a:spcPct val="150000"/>
              </a:lnSpc>
            </a:pP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작업의 결과값이 기준 충족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평균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en-US" altLang="ko-KR" sz="1100" b="1" dirty="0">
                <a:solidFill>
                  <a:srgbClr val="333333"/>
                </a:solidFill>
              </a:rPr>
              <a:t>&lt;=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관리치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해당하는 경고 조건 </a:t>
            </a:r>
            <a:r>
              <a:rPr lang="en-US" altLang="ko-KR" sz="1100" b="1" dirty="0">
                <a:solidFill>
                  <a:srgbClr val="333333"/>
                </a:solidFill>
              </a:rPr>
              <a:t>X</a:t>
            </a:r>
          </a:p>
          <a:p>
            <a:pPr lvl="1"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경고 조건 </a:t>
            </a:r>
            <a:r>
              <a:rPr lang="en-US" altLang="ko-KR" sz="1100" b="1" dirty="0">
                <a:solidFill>
                  <a:srgbClr val="333333"/>
                </a:solidFill>
              </a:rPr>
              <a:t>: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작업 화면 </a:t>
            </a:r>
            <a:r>
              <a:rPr lang="en-US" altLang="ko-KR" sz="1100" b="1" dirty="0">
                <a:solidFill>
                  <a:srgbClr val="333333"/>
                </a:solidFill>
              </a:rPr>
              <a:t>(8) – </a:t>
            </a:r>
            <a:r>
              <a:rPr lang="ko-KR" altLang="en-US" sz="1100" b="1" dirty="0">
                <a:solidFill>
                  <a:srgbClr val="333333"/>
                </a:solidFill>
              </a:rPr>
              <a:t>작업 후</a:t>
            </a:r>
            <a:r>
              <a:rPr lang="en-US" altLang="ko-KR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>
                <a:solidFill>
                  <a:srgbClr val="333333"/>
                </a:solidFill>
              </a:rPr>
              <a:t>참고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90" name="사각형: 둥근 모서리 89">
            <a:extLst>
              <a:ext uri="{FF2B5EF4-FFF2-40B4-BE49-F238E27FC236}">
                <a16:creationId xmlns:a16="http://schemas.microsoft.com/office/drawing/2014/main" id="{FA1C07E3-2C1A-4E1A-B927-C5C3A76085E3}"/>
              </a:ext>
            </a:extLst>
          </p:cNvPr>
          <p:cNvSpPr/>
          <p:nvPr/>
        </p:nvSpPr>
        <p:spPr>
          <a:xfrm>
            <a:off x="1232822" y="2557804"/>
            <a:ext cx="248252" cy="13341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7515FE3C-EC6A-4BCD-BFF5-01524FA7EF37}"/>
              </a:ext>
            </a:extLst>
          </p:cNvPr>
          <p:cNvSpPr txBox="1"/>
          <p:nvPr/>
        </p:nvSpPr>
        <p:spPr>
          <a:xfrm>
            <a:off x="7631839" y="3150781"/>
            <a:ext cx="6139504" cy="1244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100" b="1" dirty="0">
                <a:solidFill>
                  <a:srgbClr val="FF0000"/>
                </a:solidFill>
              </a:rPr>
              <a:t>NG</a:t>
            </a: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/>
          </a:p>
          <a:p>
            <a:pPr>
              <a:lnSpc>
                <a:spcPct val="80000"/>
              </a:lnSpc>
            </a:pPr>
            <a:r>
              <a:rPr lang="ko-KR" altLang="en-US" sz="1100" b="1" dirty="0"/>
              <a:t>다음의 경우 하나에 해당</a:t>
            </a:r>
            <a:endParaRPr lang="en-US" altLang="ko-KR" sz="1100" b="1" dirty="0"/>
          </a:p>
          <a:p>
            <a:pPr>
              <a:lnSpc>
                <a:spcPct val="80000"/>
              </a:lnSpc>
            </a:pPr>
            <a:endParaRPr lang="en-US" altLang="ko-KR" sz="1100" b="1" dirty="0"/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분석 결과 없음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평균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관리치 초과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2585457-23A7-4C24-A545-801320A07FD5}"/>
              </a:ext>
            </a:extLst>
          </p:cNvPr>
          <p:cNvGrpSpPr/>
          <p:nvPr/>
        </p:nvGrpSpPr>
        <p:grpSpPr>
          <a:xfrm>
            <a:off x="332691" y="1013371"/>
            <a:ext cx="350963" cy="254332"/>
            <a:chOff x="378166" y="239653"/>
            <a:chExt cx="350963" cy="254332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C8E8551-4D51-471C-9336-FB665DE0656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AAACA80-48AA-4107-B9AA-3CFDEF0EC87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1" name="사각형: 둥근 위쪽 모서리 70">
            <a:extLst>
              <a:ext uri="{FF2B5EF4-FFF2-40B4-BE49-F238E27FC236}">
                <a16:creationId xmlns:a16="http://schemas.microsoft.com/office/drawing/2014/main" id="{5CC36CC6-308A-4542-AA24-AEE017F7BBCD}"/>
              </a:ext>
            </a:extLst>
          </p:cNvPr>
          <p:cNvSpPr/>
          <p:nvPr/>
        </p:nvSpPr>
        <p:spPr>
          <a:xfrm rot="10800000">
            <a:off x="3010352" y="4518397"/>
            <a:ext cx="4005412" cy="30873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F488635-4A7D-413C-BD69-F14F7E061DDD}"/>
              </a:ext>
            </a:extLst>
          </p:cNvPr>
          <p:cNvSpPr txBox="1"/>
          <p:nvPr/>
        </p:nvSpPr>
        <p:spPr>
          <a:xfrm>
            <a:off x="3115462" y="4541790"/>
            <a:ext cx="3594345" cy="24622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err="1">
                <a:solidFill>
                  <a:schemeClr val="bg1"/>
                </a:solidFill>
              </a:rPr>
              <a:t>항타</a:t>
            </a:r>
            <a:r>
              <a:rPr lang="ko-KR" altLang="en-US" sz="1000" b="1" dirty="0">
                <a:solidFill>
                  <a:schemeClr val="bg1"/>
                </a:solidFill>
              </a:rPr>
              <a:t> 작업 화면 </a:t>
            </a:r>
            <a:r>
              <a:rPr lang="en-US" altLang="ko-KR" sz="1000" b="1" dirty="0">
                <a:solidFill>
                  <a:schemeClr val="bg1"/>
                </a:solidFill>
              </a:rPr>
              <a:t>&gt; NG </a:t>
            </a:r>
            <a:r>
              <a:rPr lang="ko-KR" altLang="en-US" sz="1000" b="1" dirty="0">
                <a:solidFill>
                  <a:schemeClr val="bg1"/>
                </a:solidFill>
              </a:rPr>
              <a:t>판정 상세보기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8DC92182-C758-4751-8BC2-1486DD3CE49A}"/>
              </a:ext>
            </a:extLst>
          </p:cNvPr>
          <p:cNvSpPr/>
          <p:nvPr/>
        </p:nvSpPr>
        <p:spPr>
          <a:xfrm>
            <a:off x="3972592" y="2551900"/>
            <a:ext cx="761867" cy="13605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E8CCD7EB-35C9-463C-B834-A9B361E68AE9}"/>
              </a:ext>
            </a:extLst>
          </p:cNvPr>
          <p:cNvGrpSpPr/>
          <p:nvPr/>
        </p:nvGrpSpPr>
        <p:grpSpPr>
          <a:xfrm>
            <a:off x="3145140" y="943756"/>
            <a:ext cx="350963" cy="254332"/>
            <a:chOff x="378166" y="239653"/>
            <a:chExt cx="350963" cy="254332"/>
          </a:xfrm>
        </p:grpSpPr>
        <p:sp>
          <p:nvSpPr>
            <p:cNvPr id="77" name="타원 76">
              <a:extLst>
                <a:ext uri="{FF2B5EF4-FFF2-40B4-BE49-F238E27FC236}">
                  <a16:creationId xmlns:a16="http://schemas.microsoft.com/office/drawing/2014/main" id="{85DC1277-4664-4C7D-8585-115F68EA5A95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C0D1D55-AB6A-4021-9815-D6993C09610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84" name="연결선: 꺾임 83">
            <a:extLst>
              <a:ext uri="{FF2B5EF4-FFF2-40B4-BE49-F238E27FC236}">
                <a16:creationId xmlns:a16="http://schemas.microsoft.com/office/drawing/2014/main" id="{6000B057-2316-4B40-A6B2-D34E37078B58}"/>
              </a:ext>
            </a:extLst>
          </p:cNvPr>
          <p:cNvCxnSpPr>
            <a:cxnSpLocks/>
            <a:stCxn id="75" idx="3"/>
          </p:cNvCxnSpPr>
          <p:nvPr/>
        </p:nvCxnSpPr>
        <p:spPr>
          <a:xfrm flipV="1">
            <a:off x="4734459" y="1798702"/>
            <a:ext cx="127888" cy="821226"/>
          </a:xfrm>
          <a:prstGeom prst="bentConnector2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사각형: 잘린 대각선 방향 모서리 88">
            <a:extLst>
              <a:ext uri="{FF2B5EF4-FFF2-40B4-BE49-F238E27FC236}">
                <a16:creationId xmlns:a16="http://schemas.microsoft.com/office/drawing/2014/main" id="{BE37E36F-CF30-44A4-8EE5-E502C54E4213}"/>
              </a:ext>
            </a:extLst>
          </p:cNvPr>
          <p:cNvSpPr/>
          <p:nvPr/>
        </p:nvSpPr>
        <p:spPr>
          <a:xfrm>
            <a:off x="3591881" y="2727073"/>
            <a:ext cx="1037224" cy="195035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판정 상세보기</a:t>
            </a: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4295D984-4974-473A-BE9E-60D7555D0090}"/>
              </a:ext>
            </a:extLst>
          </p:cNvPr>
          <p:cNvGrpSpPr/>
          <p:nvPr/>
        </p:nvGrpSpPr>
        <p:grpSpPr>
          <a:xfrm>
            <a:off x="4760840" y="933544"/>
            <a:ext cx="350963" cy="254332"/>
            <a:chOff x="378166" y="239653"/>
            <a:chExt cx="350963" cy="254332"/>
          </a:xfrm>
        </p:grpSpPr>
        <p:sp>
          <p:nvSpPr>
            <p:cNvPr id="92" name="타원 91">
              <a:extLst>
                <a:ext uri="{FF2B5EF4-FFF2-40B4-BE49-F238E27FC236}">
                  <a16:creationId xmlns:a16="http://schemas.microsoft.com/office/drawing/2014/main" id="{7042ECF6-39B4-4A67-8DE1-F51B5B32C4E7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A3A7E10E-214C-47F6-AEA9-BDED5126DE5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7" name="그룹 96">
            <a:extLst>
              <a:ext uri="{FF2B5EF4-FFF2-40B4-BE49-F238E27FC236}">
                <a16:creationId xmlns:a16="http://schemas.microsoft.com/office/drawing/2014/main" id="{1F8ED8EF-F262-4D07-A231-EEA8F079FE6B}"/>
              </a:ext>
            </a:extLst>
          </p:cNvPr>
          <p:cNvGrpSpPr/>
          <p:nvPr/>
        </p:nvGrpSpPr>
        <p:grpSpPr>
          <a:xfrm>
            <a:off x="6413881" y="5276476"/>
            <a:ext cx="350963" cy="254332"/>
            <a:chOff x="378166" y="239653"/>
            <a:chExt cx="350963" cy="254332"/>
          </a:xfrm>
        </p:grpSpPr>
        <p:sp>
          <p:nvSpPr>
            <p:cNvPr id="98" name="타원 97">
              <a:extLst>
                <a:ext uri="{FF2B5EF4-FFF2-40B4-BE49-F238E27FC236}">
                  <a16:creationId xmlns:a16="http://schemas.microsoft.com/office/drawing/2014/main" id="{18F70D9F-D373-41A5-8C16-33A5C9B3CDCB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F87F0355-C832-4402-B8D7-F53ABE3FD3DE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id="{6B1CFF28-A105-47F6-8F1A-597E06E39CE2}"/>
              </a:ext>
            </a:extLst>
          </p:cNvPr>
          <p:cNvSpPr txBox="1"/>
          <p:nvPr/>
        </p:nvSpPr>
        <p:spPr>
          <a:xfrm>
            <a:off x="6758539" y="5180363"/>
            <a:ext cx="4493099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평균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관입량이</a:t>
            </a:r>
            <a:r>
              <a:rPr lang="ko-KR" altLang="en-US" sz="1100" b="1" dirty="0">
                <a:solidFill>
                  <a:srgbClr val="333333"/>
                </a:solidFill>
              </a:rPr>
              <a:t> 말뚝의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관리치를 초과하는 경우에는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“</a:t>
            </a:r>
            <a:r>
              <a:rPr lang="ko-KR" altLang="en-US" sz="1100" b="1" dirty="0">
                <a:solidFill>
                  <a:srgbClr val="333333"/>
                </a:solidFill>
              </a:rPr>
              <a:t>평균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관리치 초과</a:t>
            </a:r>
            <a:r>
              <a:rPr lang="en-US" altLang="ko-KR" sz="1100" b="1" dirty="0">
                <a:solidFill>
                  <a:srgbClr val="333333"/>
                </a:solidFill>
              </a:rPr>
              <a:t>”</a:t>
            </a:r>
            <a:r>
              <a:rPr lang="ko-KR" altLang="en-US" sz="1100" b="1" dirty="0">
                <a:solidFill>
                  <a:srgbClr val="333333"/>
                </a:solidFill>
              </a:rPr>
              <a:t>가 출력됩니다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62371248-578B-43C9-94E0-55FA4E6CEF31}"/>
              </a:ext>
            </a:extLst>
          </p:cNvPr>
          <p:cNvGrpSpPr/>
          <p:nvPr/>
        </p:nvGrpSpPr>
        <p:grpSpPr>
          <a:xfrm>
            <a:off x="6415779" y="5869892"/>
            <a:ext cx="350963" cy="254332"/>
            <a:chOff x="378166" y="239653"/>
            <a:chExt cx="350963" cy="254332"/>
          </a:xfrm>
        </p:grpSpPr>
        <p:sp>
          <p:nvSpPr>
            <p:cNvPr id="107" name="타원 106">
              <a:extLst>
                <a:ext uri="{FF2B5EF4-FFF2-40B4-BE49-F238E27FC236}">
                  <a16:creationId xmlns:a16="http://schemas.microsoft.com/office/drawing/2014/main" id="{07071155-83C8-4BA5-9840-F11C62B8BBF0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9BF56EFA-1725-4743-B409-502C84CA043F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9" name="TextBox 108">
            <a:extLst>
              <a:ext uri="{FF2B5EF4-FFF2-40B4-BE49-F238E27FC236}">
                <a16:creationId xmlns:a16="http://schemas.microsoft.com/office/drawing/2014/main" id="{6FDA5439-5E77-4EBB-81F9-BF285298D27F}"/>
              </a:ext>
            </a:extLst>
          </p:cNvPr>
          <p:cNvSpPr txBox="1"/>
          <p:nvPr/>
        </p:nvSpPr>
        <p:spPr>
          <a:xfrm>
            <a:off x="6760437" y="5814390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데이터의 분석이 불가능하거나 저장된 데이터가 없는 경우에는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en-US" altLang="ko-KR" sz="1100" b="1" dirty="0">
                <a:solidFill>
                  <a:srgbClr val="333333"/>
                </a:solidFill>
              </a:rPr>
              <a:t>”</a:t>
            </a:r>
            <a:r>
              <a:rPr lang="ko-KR" altLang="en-US" sz="1100" b="1" dirty="0">
                <a:solidFill>
                  <a:srgbClr val="333333"/>
                </a:solidFill>
              </a:rPr>
              <a:t>분석 결과 없음</a:t>
            </a:r>
            <a:r>
              <a:rPr lang="en-US" altLang="ko-KR" sz="1100" b="1" dirty="0">
                <a:solidFill>
                  <a:srgbClr val="333333"/>
                </a:solidFill>
              </a:rPr>
              <a:t>”</a:t>
            </a:r>
            <a:r>
              <a:rPr lang="ko-KR" altLang="en-US" sz="1100" b="1" dirty="0">
                <a:solidFill>
                  <a:srgbClr val="333333"/>
                </a:solidFill>
              </a:rPr>
              <a:t>이 출력됩니다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cxnSp>
        <p:nvCxnSpPr>
          <p:cNvPr id="85" name="연결선: 꺾임 84">
            <a:extLst>
              <a:ext uri="{FF2B5EF4-FFF2-40B4-BE49-F238E27FC236}">
                <a16:creationId xmlns:a16="http://schemas.microsoft.com/office/drawing/2014/main" id="{764F2AC1-9779-4107-9FCC-FB5502D9EB8E}"/>
              </a:ext>
            </a:extLst>
          </p:cNvPr>
          <p:cNvCxnSpPr>
            <a:cxnSpLocks/>
            <a:stCxn id="75" idx="3"/>
          </p:cNvCxnSpPr>
          <p:nvPr/>
        </p:nvCxnSpPr>
        <p:spPr>
          <a:xfrm>
            <a:off x="4734459" y="2619928"/>
            <a:ext cx="201682" cy="841261"/>
          </a:xfrm>
          <a:prstGeom prst="bentConnector2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D3B7F37D-FDF9-4338-9794-63593C3FDF06}"/>
              </a:ext>
            </a:extLst>
          </p:cNvPr>
          <p:cNvGrpSpPr/>
          <p:nvPr/>
        </p:nvGrpSpPr>
        <p:grpSpPr>
          <a:xfrm>
            <a:off x="4753225" y="2667776"/>
            <a:ext cx="350963" cy="254332"/>
            <a:chOff x="378166" y="239653"/>
            <a:chExt cx="350963" cy="254332"/>
          </a:xfrm>
        </p:grpSpPr>
        <p:sp>
          <p:nvSpPr>
            <p:cNvPr id="95" name="타원 94">
              <a:extLst>
                <a:ext uri="{FF2B5EF4-FFF2-40B4-BE49-F238E27FC236}">
                  <a16:creationId xmlns:a16="http://schemas.microsoft.com/office/drawing/2014/main" id="{C4B3BCD3-4557-466D-BF15-67A35A8EA027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D3DFF9E7-6502-4CD6-BD17-D581A4BD952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55877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그룹 43">
            <a:extLst>
              <a:ext uri="{FF2B5EF4-FFF2-40B4-BE49-F238E27FC236}">
                <a16:creationId xmlns:a16="http://schemas.microsoft.com/office/drawing/2014/main" id="{9641F688-24F5-4F80-8286-F73FF23EA75C}"/>
              </a:ext>
            </a:extLst>
          </p:cNvPr>
          <p:cNvGrpSpPr/>
          <p:nvPr/>
        </p:nvGrpSpPr>
        <p:grpSpPr>
          <a:xfrm>
            <a:off x="3678277" y="566438"/>
            <a:ext cx="4973300" cy="3932429"/>
            <a:chOff x="3770153" y="681331"/>
            <a:chExt cx="5108131" cy="3932429"/>
          </a:xfrm>
        </p:grpSpPr>
        <p:sp>
          <p:nvSpPr>
            <p:cNvPr id="151" name="사각형: 둥근 위쪽 모서리 150">
              <a:extLst>
                <a:ext uri="{FF2B5EF4-FFF2-40B4-BE49-F238E27FC236}">
                  <a16:creationId xmlns:a16="http://schemas.microsoft.com/office/drawing/2014/main" id="{43107C4D-17A4-45BF-B647-A5EAC1EFC5CF}"/>
                </a:ext>
              </a:extLst>
            </p:cNvPr>
            <p:cNvSpPr/>
            <p:nvPr/>
          </p:nvSpPr>
          <p:spPr>
            <a:xfrm>
              <a:off x="3770157" y="681331"/>
              <a:ext cx="5108127" cy="3611113"/>
            </a:xfrm>
            <a:prstGeom prst="round2Same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2" name="사각형: 둥근 위쪽 모서리 151">
              <a:extLst>
                <a:ext uri="{FF2B5EF4-FFF2-40B4-BE49-F238E27FC236}">
                  <a16:creationId xmlns:a16="http://schemas.microsoft.com/office/drawing/2014/main" id="{7AE3CBF0-693D-4802-B696-A310DB918F0D}"/>
                </a:ext>
              </a:extLst>
            </p:cNvPr>
            <p:cNvSpPr/>
            <p:nvPr/>
          </p:nvSpPr>
          <p:spPr>
            <a:xfrm rot="10800000">
              <a:off x="3770153" y="4305029"/>
              <a:ext cx="5108123" cy="30873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B6CEDF6B-4A0A-4725-A457-E796BA5A7E25}"/>
                </a:ext>
              </a:extLst>
            </p:cNvPr>
            <p:cNvSpPr txBox="1"/>
            <p:nvPr/>
          </p:nvSpPr>
          <p:spPr>
            <a:xfrm>
              <a:off x="3875263" y="4328423"/>
              <a:ext cx="4583887" cy="246221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</a:rPr>
                <a:t>항타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 작업 화면 </a:t>
              </a:r>
              <a:r>
                <a:rPr lang="en-US" altLang="ko-KR" sz="1000" b="1" dirty="0">
                  <a:solidFill>
                    <a:schemeClr val="bg1"/>
                  </a:solidFill>
                </a:rPr>
                <a:t>&gt; </a:t>
              </a:r>
              <a:r>
                <a:rPr lang="ko-KR" altLang="en-US" sz="1000" b="1" dirty="0" err="1">
                  <a:solidFill>
                    <a:schemeClr val="bg1"/>
                  </a:solidFill>
                </a:rPr>
                <a:t>편집본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 </a:t>
              </a:r>
              <a:r>
                <a:rPr lang="en-US" altLang="ko-KR" sz="1000" b="1" dirty="0">
                  <a:solidFill>
                    <a:schemeClr val="bg1"/>
                  </a:solidFill>
                </a:rPr>
                <a:t>&gt; 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원본 </a:t>
              </a:r>
              <a:r>
                <a:rPr lang="en-US" altLang="ko-KR" sz="1000" b="1" dirty="0">
                  <a:solidFill>
                    <a:schemeClr val="bg1"/>
                  </a:solidFill>
                </a:rPr>
                <a:t>&gt; RE-CHECK 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판정</a:t>
              </a:r>
            </a:p>
          </p:txBody>
        </p:sp>
      </p:grpSp>
      <p:pic>
        <p:nvPicPr>
          <p:cNvPr id="10" name="그림 9">
            <a:extLst>
              <a:ext uri="{FF2B5EF4-FFF2-40B4-BE49-F238E27FC236}">
                <a16:creationId xmlns:a16="http://schemas.microsoft.com/office/drawing/2014/main" id="{892C6D87-A77B-4603-8889-1105BB80ED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943" y="864873"/>
            <a:ext cx="1420241" cy="299828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4348DE91-A056-408D-910A-8EC544D6BE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2040" y="878897"/>
            <a:ext cx="1512468" cy="319298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3B08AEB5-53CA-4D1E-8669-AF19E95869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266" y="865539"/>
            <a:ext cx="1509383" cy="31864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pSp>
        <p:nvGrpSpPr>
          <p:cNvPr id="43" name="그룹 42">
            <a:extLst>
              <a:ext uri="{FF2B5EF4-FFF2-40B4-BE49-F238E27FC236}">
                <a16:creationId xmlns:a16="http://schemas.microsoft.com/office/drawing/2014/main" id="{CDF1B215-FE86-40B3-9141-6B30C23A964D}"/>
              </a:ext>
            </a:extLst>
          </p:cNvPr>
          <p:cNvGrpSpPr/>
          <p:nvPr/>
        </p:nvGrpSpPr>
        <p:grpSpPr>
          <a:xfrm>
            <a:off x="281527" y="585596"/>
            <a:ext cx="3319193" cy="3932429"/>
            <a:chOff x="281527" y="692798"/>
            <a:chExt cx="3495892" cy="3932429"/>
          </a:xfrm>
        </p:grpSpPr>
        <p:sp>
          <p:nvSpPr>
            <p:cNvPr id="102" name="사각형: 둥근 위쪽 모서리 101">
              <a:extLst>
                <a:ext uri="{FF2B5EF4-FFF2-40B4-BE49-F238E27FC236}">
                  <a16:creationId xmlns:a16="http://schemas.microsoft.com/office/drawing/2014/main" id="{43C5C208-BC90-4AD1-A88D-3988F2B44C5F}"/>
                </a:ext>
              </a:extLst>
            </p:cNvPr>
            <p:cNvSpPr/>
            <p:nvPr/>
          </p:nvSpPr>
          <p:spPr>
            <a:xfrm>
              <a:off x="281531" y="692798"/>
              <a:ext cx="3495888" cy="3611113"/>
            </a:xfrm>
            <a:prstGeom prst="round2Same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4" name="사각형: 둥근 위쪽 모서리 103">
              <a:extLst>
                <a:ext uri="{FF2B5EF4-FFF2-40B4-BE49-F238E27FC236}">
                  <a16:creationId xmlns:a16="http://schemas.microsoft.com/office/drawing/2014/main" id="{8F8172FA-AC1C-45EC-8FA9-D0DC52286330}"/>
                </a:ext>
              </a:extLst>
            </p:cNvPr>
            <p:cNvSpPr/>
            <p:nvPr/>
          </p:nvSpPr>
          <p:spPr>
            <a:xfrm rot="10800000">
              <a:off x="281527" y="4316496"/>
              <a:ext cx="3495885" cy="30873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52F5A11-7DA0-4C73-832D-C238BCB87EB7}"/>
                </a:ext>
              </a:extLst>
            </p:cNvPr>
            <p:cNvSpPr txBox="1"/>
            <p:nvPr/>
          </p:nvSpPr>
          <p:spPr>
            <a:xfrm>
              <a:off x="386637" y="4339890"/>
              <a:ext cx="3137110" cy="246221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b="1" dirty="0" err="1">
                  <a:solidFill>
                    <a:schemeClr val="bg1"/>
                  </a:solidFill>
                </a:rPr>
                <a:t>항타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 작업 화면 </a:t>
              </a:r>
              <a:r>
                <a:rPr lang="en-US" altLang="ko-KR" sz="1000" b="1" dirty="0">
                  <a:solidFill>
                    <a:schemeClr val="bg1"/>
                  </a:solidFill>
                </a:rPr>
                <a:t>&gt; RE-CHECK 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판정 상세보기</a:t>
              </a:r>
            </a:p>
          </p:txBody>
        </p: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B2B2EC6D-1517-4A4F-B85C-8C56EDE6E7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578" y="872921"/>
            <a:ext cx="1505887" cy="3179095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3383E957-797C-48EE-A467-755EFE23F86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17" y="872921"/>
            <a:ext cx="1505887" cy="317909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12" name="TextBox 111">
            <a:extLst>
              <a:ext uri="{FF2B5EF4-FFF2-40B4-BE49-F238E27FC236}">
                <a16:creationId xmlns:a16="http://schemas.microsoft.com/office/drawing/2014/main" id="{9526EF38-45B3-4D9B-8F89-682A7874BCDD}"/>
              </a:ext>
            </a:extLst>
          </p:cNvPr>
          <p:cNvSpPr txBox="1"/>
          <p:nvPr/>
        </p:nvSpPr>
        <p:spPr>
          <a:xfrm>
            <a:off x="535143" y="5265736"/>
            <a:ext cx="6035925" cy="1329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분석 결과가 다음의 조건들에 해당될 때 판정 이유들이 추가 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“</a:t>
            </a:r>
            <a:r>
              <a:rPr lang="ko-KR" altLang="en-US" sz="1100" b="1" dirty="0">
                <a:solidFill>
                  <a:srgbClr val="333333"/>
                </a:solidFill>
              </a:rPr>
              <a:t>음의 </a:t>
            </a:r>
            <a:r>
              <a:rPr lang="ko-KR" altLang="en-US" sz="1100" b="1" dirty="0" err="1">
                <a:solidFill>
                  <a:srgbClr val="333333"/>
                </a:solidFill>
              </a:rPr>
              <a:t>차이값</a:t>
            </a:r>
            <a:r>
              <a:rPr lang="ko-KR" altLang="en-US" sz="1100" b="1" dirty="0">
                <a:solidFill>
                  <a:srgbClr val="333333"/>
                </a:solidFill>
              </a:rPr>
              <a:t> 발생</a:t>
            </a:r>
            <a:r>
              <a:rPr lang="en-US" altLang="ko-KR" sz="1100" b="1" dirty="0">
                <a:solidFill>
                  <a:srgbClr val="333333"/>
                </a:solidFill>
              </a:rPr>
              <a:t>” :</a:t>
            </a:r>
            <a:r>
              <a:rPr lang="ko-KR" altLang="en-US" sz="1100" b="1" dirty="0">
                <a:solidFill>
                  <a:srgbClr val="333333"/>
                </a:solidFill>
              </a:rPr>
              <a:t> 각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항타간의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 err="1">
                <a:solidFill>
                  <a:srgbClr val="333333"/>
                </a:solidFill>
              </a:rPr>
              <a:t>차이값</a:t>
            </a:r>
            <a:r>
              <a:rPr lang="ko-KR" altLang="en-US" sz="1100" b="1" dirty="0">
                <a:solidFill>
                  <a:srgbClr val="333333"/>
                </a:solidFill>
              </a:rPr>
              <a:t> 중 음의 값이 발생한 경우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“</a:t>
            </a:r>
            <a:r>
              <a:rPr lang="ko-KR" altLang="en-US" sz="1100" b="1" dirty="0">
                <a:solidFill>
                  <a:srgbClr val="333333"/>
                </a:solidFill>
              </a:rPr>
              <a:t>마지막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관리치 초과</a:t>
            </a:r>
            <a:r>
              <a:rPr lang="en-US" altLang="ko-KR" sz="1100" b="1" dirty="0">
                <a:solidFill>
                  <a:srgbClr val="333333"/>
                </a:solidFill>
              </a:rPr>
              <a:t>” : </a:t>
            </a:r>
            <a:r>
              <a:rPr lang="ko-KR" altLang="en-US" sz="1100" b="1" dirty="0">
                <a:solidFill>
                  <a:srgbClr val="333333"/>
                </a:solidFill>
              </a:rPr>
              <a:t>마지막 두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항타간의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 err="1">
                <a:solidFill>
                  <a:srgbClr val="333333"/>
                </a:solidFill>
              </a:rPr>
              <a:t>차이값이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관리치를 초과하는 경우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“</a:t>
            </a:r>
            <a:r>
              <a:rPr lang="ko-KR" altLang="en-US" sz="1100" b="1" dirty="0">
                <a:solidFill>
                  <a:srgbClr val="333333"/>
                </a:solidFill>
              </a:rPr>
              <a:t>최초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 err="1">
                <a:solidFill>
                  <a:srgbClr val="333333"/>
                </a:solidFill>
              </a:rPr>
              <a:t>음의값</a:t>
            </a:r>
            <a:r>
              <a:rPr lang="ko-KR" altLang="en-US" sz="1100" b="1" dirty="0">
                <a:solidFill>
                  <a:srgbClr val="333333"/>
                </a:solidFill>
              </a:rPr>
              <a:t> 발생</a:t>
            </a:r>
            <a:r>
              <a:rPr lang="en-US" altLang="ko-KR" sz="1100" b="1" dirty="0">
                <a:solidFill>
                  <a:srgbClr val="333333"/>
                </a:solidFill>
              </a:rPr>
              <a:t>” : </a:t>
            </a:r>
            <a:r>
              <a:rPr lang="ko-KR" altLang="en-US" sz="1100" b="1" dirty="0">
                <a:solidFill>
                  <a:srgbClr val="333333"/>
                </a:solidFill>
              </a:rPr>
              <a:t>첫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항타의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음의 값인 경우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“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횟수 불일치</a:t>
            </a:r>
            <a:r>
              <a:rPr lang="en-US" altLang="ko-KR" sz="1100" b="1" dirty="0">
                <a:solidFill>
                  <a:srgbClr val="333333"/>
                </a:solidFill>
              </a:rPr>
              <a:t>” : </a:t>
            </a:r>
            <a:r>
              <a:rPr lang="ko-KR" altLang="en-US" sz="1100" b="1" dirty="0">
                <a:solidFill>
                  <a:srgbClr val="333333"/>
                </a:solidFill>
              </a:rPr>
              <a:t>분석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횟수가 기준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횟수와 불일치 하는 경우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100" name="사각형: 둥근 모서리 99">
            <a:extLst>
              <a:ext uri="{FF2B5EF4-FFF2-40B4-BE49-F238E27FC236}">
                <a16:creationId xmlns:a16="http://schemas.microsoft.com/office/drawing/2014/main" id="{0F738976-DDA9-4695-B25C-A6B16A99DB20}"/>
              </a:ext>
            </a:extLst>
          </p:cNvPr>
          <p:cNvSpPr/>
          <p:nvPr/>
        </p:nvSpPr>
        <p:spPr>
          <a:xfrm>
            <a:off x="203232" y="144552"/>
            <a:ext cx="2678031" cy="307714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제어 시스템 어플리케이션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B9B8D0-698B-461D-A69A-C58708D72AED}"/>
              </a:ext>
            </a:extLst>
          </p:cNvPr>
          <p:cNvSpPr txBox="1"/>
          <p:nvPr/>
        </p:nvSpPr>
        <p:spPr>
          <a:xfrm>
            <a:off x="8538597" y="577512"/>
            <a:ext cx="362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0070C0"/>
                </a:solidFill>
              </a:rPr>
              <a:t>결과 화면 </a:t>
            </a:r>
            <a:r>
              <a:rPr lang="en-US" altLang="ko-KR" sz="2000" b="1" dirty="0">
                <a:solidFill>
                  <a:srgbClr val="0070C0"/>
                </a:solidFill>
              </a:rPr>
              <a:t>(7)  </a:t>
            </a:r>
            <a:endParaRPr lang="ko-KR" altLang="en-US" sz="2000" b="1" dirty="0">
              <a:solidFill>
                <a:srgbClr val="0070C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88BA9F3-A2ED-4C7E-B650-16E06F0EA702}"/>
              </a:ext>
            </a:extLst>
          </p:cNvPr>
          <p:cNvSpPr txBox="1"/>
          <p:nvPr/>
        </p:nvSpPr>
        <p:spPr>
          <a:xfrm>
            <a:off x="564168" y="4657290"/>
            <a:ext cx="3511826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판정 결과 </a:t>
            </a:r>
            <a:r>
              <a:rPr lang="en-US" altLang="ko-KR" sz="1100" b="1" dirty="0">
                <a:solidFill>
                  <a:srgbClr val="333333"/>
                </a:solidFill>
              </a:rPr>
              <a:t>‘RE-CHECK’ </a:t>
            </a:r>
            <a:r>
              <a:rPr lang="ko-KR" altLang="en-US" sz="1100" b="1" dirty="0">
                <a:solidFill>
                  <a:srgbClr val="333333"/>
                </a:solidFill>
              </a:rPr>
              <a:t>의 우측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상세 보기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 버튼을 눌러 판정 이유를 확인할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5A7F8AE0-AD5C-4310-84CE-CA0A1968B059}"/>
              </a:ext>
            </a:extLst>
          </p:cNvPr>
          <p:cNvGrpSpPr/>
          <p:nvPr/>
        </p:nvGrpSpPr>
        <p:grpSpPr>
          <a:xfrm>
            <a:off x="255486" y="4738490"/>
            <a:ext cx="350963" cy="254332"/>
            <a:chOff x="378166" y="239653"/>
            <a:chExt cx="350963" cy="254332"/>
          </a:xfrm>
        </p:grpSpPr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B22637E5-22ED-40CE-916D-6B086D42FF1F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C5EB300-F62C-4F5A-A056-831DB6AAE098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D1D58D8D-E7D0-4937-99D7-A541C94ABABC}"/>
              </a:ext>
            </a:extLst>
          </p:cNvPr>
          <p:cNvGrpSpPr/>
          <p:nvPr/>
        </p:nvGrpSpPr>
        <p:grpSpPr>
          <a:xfrm>
            <a:off x="227234" y="5333778"/>
            <a:ext cx="350963" cy="254332"/>
            <a:chOff x="378166" y="239653"/>
            <a:chExt cx="350963" cy="254332"/>
          </a:xfrm>
        </p:grpSpPr>
        <p:sp>
          <p:nvSpPr>
            <p:cNvPr id="48" name="타원 47">
              <a:extLst>
                <a:ext uri="{FF2B5EF4-FFF2-40B4-BE49-F238E27FC236}">
                  <a16:creationId xmlns:a16="http://schemas.microsoft.com/office/drawing/2014/main" id="{25FF7E9F-8ED4-490F-800F-7197D1E77EA0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9939CB1-70AF-46B7-9614-A68765DA325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D27CC006-E3D0-40C5-B919-45C100311B55}"/>
              </a:ext>
            </a:extLst>
          </p:cNvPr>
          <p:cNvGrpSpPr/>
          <p:nvPr/>
        </p:nvGrpSpPr>
        <p:grpSpPr>
          <a:xfrm>
            <a:off x="6883335" y="4735980"/>
            <a:ext cx="350963" cy="254332"/>
            <a:chOff x="378166" y="239653"/>
            <a:chExt cx="350963" cy="254332"/>
          </a:xfrm>
        </p:grpSpPr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30A7ED2C-EEB7-4CD9-9235-A373497F4318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C7F3FEB-60AF-4972-BC03-88AEA8358FC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3328E9D1-BBBF-40E8-85B3-4BDC0E29DAAC}"/>
              </a:ext>
            </a:extLst>
          </p:cNvPr>
          <p:cNvSpPr txBox="1"/>
          <p:nvPr/>
        </p:nvSpPr>
        <p:spPr>
          <a:xfrm>
            <a:off x="7197808" y="4647987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err="1">
                <a:solidFill>
                  <a:srgbClr val="333333"/>
                </a:solidFill>
              </a:rPr>
              <a:t>편집본</a:t>
            </a:r>
            <a:r>
              <a:rPr lang="ko-KR" altLang="en-US" sz="1100" b="1" dirty="0">
                <a:solidFill>
                  <a:srgbClr val="333333"/>
                </a:solidFill>
              </a:rPr>
              <a:t> 태그가 붙은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작업은 기준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횟수만큼 편집된 상태입니다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원본 태그를 눌러 편집 전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결과를 확인할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728A122-22CF-42DD-9336-0957D46A5CC2}"/>
              </a:ext>
            </a:extLst>
          </p:cNvPr>
          <p:cNvSpPr txBox="1"/>
          <p:nvPr/>
        </p:nvSpPr>
        <p:spPr>
          <a:xfrm>
            <a:off x="8651584" y="3087078"/>
            <a:ext cx="6139504" cy="1379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자동 편집</a:t>
            </a: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altLang="ko-KR" sz="1100" b="1" dirty="0">
                <a:solidFill>
                  <a:srgbClr val="333333"/>
                </a:solidFill>
              </a:rPr>
              <a:t>-  </a:t>
            </a:r>
            <a:r>
              <a:rPr lang="ko-KR" altLang="en-US" sz="1100" b="1" dirty="0">
                <a:solidFill>
                  <a:srgbClr val="333333"/>
                </a:solidFill>
              </a:rPr>
              <a:t>기준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횟수 </a:t>
            </a:r>
            <a:r>
              <a:rPr lang="en-US" altLang="ko-KR" sz="1100" b="1" dirty="0">
                <a:solidFill>
                  <a:srgbClr val="333333"/>
                </a:solidFill>
              </a:rPr>
              <a:t>&lt; </a:t>
            </a:r>
            <a:r>
              <a:rPr lang="ko-KR" altLang="en-US" sz="1100" b="1" dirty="0">
                <a:solidFill>
                  <a:srgbClr val="333333"/>
                </a:solidFill>
              </a:rPr>
              <a:t>분석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횟수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마지막 항타부터 기준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횟수만큼 구간 편집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편집 후 데이터 </a:t>
            </a:r>
            <a:r>
              <a:rPr lang="en-US" altLang="ko-KR" sz="1100" b="1" dirty="0">
                <a:solidFill>
                  <a:srgbClr val="333333"/>
                </a:solidFill>
              </a:rPr>
              <a:t>-&gt; </a:t>
            </a:r>
            <a:r>
              <a:rPr lang="ko-KR" altLang="en-US" sz="1100" b="1" dirty="0" err="1">
                <a:solidFill>
                  <a:srgbClr val="333333"/>
                </a:solidFill>
              </a:rPr>
              <a:t>편집본</a:t>
            </a:r>
            <a:r>
              <a:rPr lang="ko-KR" altLang="en-US" sz="1100" b="1" dirty="0">
                <a:solidFill>
                  <a:srgbClr val="333333"/>
                </a:solidFill>
              </a:rPr>
              <a:t> 태그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편집 전 데이터 </a:t>
            </a:r>
            <a:r>
              <a:rPr lang="en-US" altLang="ko-KR" sz="1100" b="1" dirty="0">
                <a:solidFill>
                  <a:srgbClr val="333333"/>
                </a:solidFill>
              </a:rPr>
              <a:t>-&gt; </a:t>
            </a:r>
            <a:r>
              <a:rPr lang="ko-KR" altLang="en-US" sz="1100" b="1" dirty="0">
                <a:solidFill>
                  <a:srgbClr val="333333"/>
                </a:solidFill>
              </a:rPr>
              <a:t>원본 태그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AB1421E6-31B8-4EB5-A461-41D24AF66071}"/>
              </a:ext>
            </a:extLst>
          </p:cNvPr>
          <p:cNvGrpSpPr/>
          <p:nvPr/>
        </p:nvGrpSpPr>
        <p:grpSpPr>
          <a:xfrm>
            <a:off x="6881773" y="5329205"/>
            <a:ext cx="350963" cy="254332"/>
            <a:chOff x="378166" y="239653"/>
            <a:chExt cx="350963" cy="254332"/>
          </a:xfrm>
        </p:grpSpPr>
        <p:sp>
          <p:nvSpPr>
            <p:cNvPr id="87" name="타원 86">
              <a:extLst>
                <a:ext uri="{FF2B5EF4-FFF2-40B4-BE49-F238E27FC236}">
                  <a16:creationId xmlns:a16="http://schemas.microsoft.com/office/drawing/2014/main" id="{ED255794-5535-4F50-AD79-954F5851F868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8EA885D-0B18-4728-8D92-12A370C7A0DE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04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3" name="그룹 112">
            <a:extLst>
              <a:ext uri="{FF2B5EF4-FFF2-40B4-BE49-F238E27FC236}">
                <a16:creationId xmlns:a16="http://schemas.microsoft.com/office/drawing/2014/main" id="{98049CAD-4E74-4D7A-AAC8-29D65D4F555E}"/>
              </a:ext>
            </a:extLst>
          </p:cNvPr>
          <p:cNvGrpSpPr/>
          <p:nvPr/>
        </p:nvGrpSpPr>
        <p:grpSpPr>
          <a:xfrm>
            <a:off x="255486" y="739715"/>
            <a:ext cx="350963" cy="254332"/>
            <a:chOff x="378166" y="239653"/>
            <a:chExt cx="350963" cy="254332"/>
          </a:xfrm>
        </p:grpSpPr>
        <p:sp>
          <p:nvSpPr>
            <p:cNvPr id="114" name="타원 113">
              <a:extLst>
                <a:ext uri="{FF2B5EF4-FFF2-40B4-BE49-F238E27FC236}">
                  <a16:creationId xmlns:a16="http://schemas.microsoft.com/office/drawing/2014/main" id="{B591CA8F-9DB8-4304-9C8A-3CE95FBAB1A2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395CE138-646C-483A-B351-06C8A7DD999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27" name="사각형: 잘린 대각선 방향 모서리 126">
            <a:extLst>
              <a:ext uri="{FF2B5EF4-FFF2-40B4-BE49-F238E27FC236}">
                <a16:creationId xmlns:a16="http://schemas.microsoft.com/office/drawing/2014/main" id="{5E311D31-CD47-4A37-9239-4AD2A9FDBBED}"/>
              </a:ext>
            </a:extLst>
          </p:cNvPr>
          <p:cNvSpPr/>
          <p:nvPr/>
        </p:nvSpPr>
        <p:spPr>
          <a:xfrm>
            <a:off x="807781" y="2260382"/>
            <a:ext cx="1037224" cy="195035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판정 상세보기</a:t>
            </a:r>
          </a:p>
        </p:txBody>
      </p:sp>
      <p:pic>
        <p:nvPicPr>
          <p:cNvPr id="130" name="그림 129">
            <a:extLst>
              <a:ext uri="{FF2B5EF4-FFF2-40B4-BE49-F238E27FC236}">
                <a16:creationId xmlns:a16="http://schemas.microsoft.com/office/drawing/2014/main" id="{B00DE037-61C7-4B43-ABEB-3EADAB4B5C9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5" t="22634" r="11111" b="25992"/>
          <a:stretch/>
        </p:blipFill>
        <p:spPr>
          <a:xfrm>
            <a:off x="2086075" y="1474104"/>
            <a:ext cx="1362605" cy="188467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pSp>
        <p:nvGrpSpPr>
          <p:cNvPr id="141" name="그룹 140">
            <a:extLst>
              <a:ext uri="{FF2B5EF4-FFF2-40B4-BE49-F238E27FC236}">
                <a16:creationId xmlns:a16="http://schemas.microsoft.com/office/drawing/2014/main" id="{46FF3BE4-576F-4151-9E60-F76571ED6EEC}"/>
              </a:ext>
            </a:extLst>
          </p:cNvPr>
          <p:cNvGrpSpPr/>
          <p:nvPr/>
        </p:nvGrpSpPr>
        <p:grpSpPr>
          <a:xfrm>
            <a:off x="1883022" y="740034"/>
            <a:ext cx="350963" cy="254332"/>
            <a:chOff x="378166" y="239653"/>
            <a:chExt cx="350963" cy="254332"/>
          </a:xfrm>
        </p:grpSpPr>
        <p:sp>
          <p:nvSpPr>
            <p:cNvPr id="142" name="타원 141">
              <a:extLst>
                <a:ext uri="{FF2B5EF4-FFF2-40B4-BE49-F238E27FC236}">
                  <a16:creationId xmlns:a16="http://schemas.microsoft.com/office/drawing/2014/main" id="{62B68105-0742-4271-B3BA-36D14203297B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E16AAB1F-0F42-4822-AC78-E33AE84CA9F4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44" name="TextBox 143">
            <a:extLst>
              <a:ext uri="{FF2B5EF4-FFF2-40B4-BE49-F238E27FC236}">
                <a16:creationId xmlns:a16="http://schemas.microsoft.com/office/drawing/2014/main" id="{7515FE3C-EC6A-4BCD-BFF5-01524FA7EF37}"/>
              </a:ext>
            </a:extLst>
          </p:cNvPr>
          <p:cNvSpPr txBox="1"/>
          <p:nvPr/>
        </p:nvSpPr>
        <p:spPr>
          <a:xfrm>
            <a:off x="8651584" y="1091851"/>
            <a:ext cx="6139504" cy="1752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100" b="1" dirty="0">
                <a:solidFill>
                  <a:srgbClr val="FFC000"/>
                </a:solidFill>
              </a:rPr>
              <a:t>RE-CHECK</a:t>
            </a: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/>
          </a:p>
          <a:p>
            <a:pPr>
              <a:lnSpc>
                <a:spcPct val="80000"/>
              </a:lnSpc>
            </a:pPr>
            <a:r>
              <a:rPr lang="ko-KR" altLang="en-US" sz="1100" b="1" dirty="0"/>
              <a:t>여러 조건에 해당 가능</a:t>
            </a:r>
            <a:endParaRPr lang="en-US" altLang="ko-KR" sz="1100" b="1" dirty="0"/>
          </a:p>
          <a:p>
            <a:pPr>
              <a:lnSpc>
                <a:spcPct val="80000"/>
              </a:lnSpc>
            </a:pPr>
            <a:endParaRPr lang="en-US" altLang="ko-KR" sz="1100" b="1" dirty="0"/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음의 </a:t>
            </a:r>
            <a:r>
              <a:rPr lang="ko-KR" altLang="en-US" sz="1100" b="1" dirty="0" err="1">
                <a:solidFill>
                  <a:srgbClr val="333333"/>
                </a:solidFill>
              </a:rPr>
              <a:t>차이값</a:t>
            </a:r>
            <a:r>
              <a:rPr lang="ko-KR" altLang="en-US" sz="1100" b="1" dirty="0">
                <a:solidFill>
                  <a:srgbClr val="333333"/>
                </a:solidFill>
              </a:rPr>
              <a:t> 발생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마지막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관리치 초과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최초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 err="1">
                <a:solidFill>
                  <a:srgbClr val="333333"/>
                </a:solidFill>
              </a:rPr>
              <a:t>음의값</a:t>
            </a:r>
            <a:r>
              <a:rPr lang="ko-KR" altLang="en-US" sz="1100" b="1" dirty="0">
                <a:solidFill>
                  <a:srgbClr val="333333"/>
                </a:solidFill>
              </a:rPr>
              <a:t> 발생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횟수 불일치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154" name="사각형: 둥근 모서리 153">
            <a:extLst>
              <a:ext uri="{FF2B5EF4-FFF2-40B4-BE49-F238E27FC236}">
                <a16:creationId xmlns:a16="http://schemas.microsoft.com/office/drawing/2014/main" id="{5FB41552-67B4-42AF-A200-AED311BB5500}"/>
              </a:ext>
            </a:extLst>
          </p:cNvPr>
          <p:cNvSpPr/>
          <p:nvPr/>
        </p:nvSpPr>
        <p:spPr>
          <a:xfrm>
            <a:off x="3945226" y="1215699"/>
            <a:ext cx="220374" cy="15356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5" name="사각형: 둥근 모서리 154">
            <a:extLst>
              <a:ext uri="{FF2B5EF4-FFF2-40B4-BE49-F238E27FC236}">
                <a16:creationId xmlns:a16="http://schemas.microsoft.com/office/drawing/2014/main" id="{63C17FB6-9C72-478C-8F70-42085DE569BD}"/>
              </a:ext>
            </a:extLst>
          </p:cNvPr>
          <p:cNvSpPr/>
          <p:nvPr/>
        </p:nvSpPr>
        <p:spPr>
          <a:xfrm>
            <a:off x="4927520" y="1200912"/>
            <a:ext cx="267677" cy="16835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8" name="직선 화살표 연결선 157">
            <a:extLst>
              <a:ext uri="{FF2B5EF4-FFF2-40B4-BE49-F238E27FC236}">
                <a16:creationId xmlns:a16="http://schemas.microsoft.com/office/drawing/2014/main" id="{7CD2D140-B8B1-4E63-9048-3C300E3C07A6}"/>
              </a:ext>
            </a:extLst>
          </p:cNvPr>
          <p:cNvCxnSpPr>
            <a:cxnSpLocks/>
            <a:stCxn id="155" idx="3"/>
            <a:endCxn id="174" idx="2"/>
          </p:cNvCxnSpPr>
          <p:nvPr/>
        </p:nvCxnSpPr>
        <p:spPr>
          <a:xfrm flipV="1">
            <a:off x="5195197" y="889202"/>
            <a:ext cx="263398" cy="39588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직사각형 163">
            <a:extLst>
              <a:ext uri="{FF2B5EF4-FFF2-40B4-BE49-F238E27FC236}">
                <a16:creationId xmlns:a16="http://schemas.microsoft.com/office/drawing/2014/main" id="{6A8214F5-DAB9-4C6C-832F-C12A9D879CBA}"/>
              </a:ext>
            </a:extLst>
          </p:cNvPr>
          <p:cNvSpPr/>
          <p:nvPr/>
        </p:nvSpPr>
        <p:spPr>
          <a:xfrm>
            <a:off x="5391435" y="2568525"/>
            <a:ext cx="1393166" cy="99893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5" name="사각형: 잘린 대각선 방향 모서리 164">
            <a:extLst>
              <a:ext uri="{FF2B5EF4-FFF2-40B4-BE49-F238E27FC236}">
                <a16:creationId xmlns:a16="http://schemas.microsoft.com/office/drawing/2014/main" id="{117D0A06-E6A0-4F39-AC57-3536C5170909}"/>
              </a:ext>
            </a:extLst>
          </p:cNvPr>
          <p:cNvSpPr/>
          <p:nvPr/>
        </p:nvSpPr>
        <p:spPr>
          <a:xfrm>
            <a:off x="3886146" y="3861243"/>
            <a:ext cx="1366806" cy="195035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기준 </a:t>
            </a:r>
            <a:r>
              <a:rPr lang="ko-KR" altLang="en-US" sz="1000" b="1" dirty="0" err="1">
                <a:solidFill>
                  <a:schemeClr val="bg1"/>
                </a:solidFill>
              </a:rPr>
              <a:t>항타</a:t>
            </a:r>
            <a:r>
              <a:rPr lang="ko-KR" altLang="en-US" sz="1000" b="1" dirty="0">
                <a:solidFill>
                  <a:schemeClr val="bg1"/>
                </a:solidFill>
              </a:rPr>
              <a:t> 횟수 </a:t>
            </a:r>
            <a:r>
              <a:rPr lang="en-US" altLang="ko-KR" sz="1000" b="1" dirty="0">
                <a:solidFill>
                  <a:schemeClr val="bg1"/>
                </a:solidFill>
              </a:rPr>
              <a:t>5</a:t>
            </a:r>
            <a:r>
              <a:rPr lang="ko-KR" altLang="en-US" sz="1000" b="1" dirty="0">
                <a:solidFill>
                  <a:schemeClr val="bg1"/>
                </a:solidFill>
              </a:rPr>
              <a:t>회</a:t>
            </a:r>
          </a:p>
        </p:txBody>
      </p:sp>
      <p:sp>
        <p:nvSpPr>
          <p:cNvPr id="166" name="사각형: 잘린 대각선 방향 모서리 165">
            <a:extLst>
              <a:ext uri="{FF2B5EF4-FFF2-40B4-BE49-F238E27FC236}">
                <a16:creationId xmlns:a16="http://schemas.microsoft.com/office/drawing/2014/main" id="{3A3E8B05-BB92-4250-B7A7-2A7C55A75EC6}"/>
              </a:ext>
            </a:extLst>
          </p:cNvPr>
          <p:cNvSpPr/>
          <p:nvPr/>
        </p:nvSpPr>
        <p:spPr>
          <a:xfrm>
            <a:off x="5417795" y="3856981"/>
            <a:ext cx="1366806" cy="195035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분석 </a:t>
            </a:r>
            <a:r>
              <a:rPr lang="ko-KR" altLang="en-US" sz="1000" b="1" dirty="0" err="1">
                <a:solidFill>
                  <a:schemeClr val="bg1"/>
                </a:solidFill>
              </a:rPr>
              <a:t>항타</a:t>
            </a:r>
            <a:r>
              <a:rPr lang="ko-KR" altLang="en-US" sz="1000" b="1" dirty="0">
                <a:solidFill>
                  <a:schemeClr val="bg1"/>
                </a:solidFill>
              </a:rPr>
              <a:t> 횟수 </a:t>
            </a:r>
            <a:r>
              <a:rPr lang="en-US" altLang="ko-KR" sz="1000" b="1" dirty="0">
                <a:solidFill>
                  <a:schemeClr val="bg1"/>
                </a:solidFill>
              </a:rPr>
              <a:t>6</a:t>
            </a:r>
            <a:r>
              <a:rPr lang="ko-KR" altLang="en-US" sz="1000" b="1" dirty="0">
                <a:solidFill>
                  <a:schemeClr val="bg1"/>
                </a:solidFill>
              </a:rPr>
              <a:t>회</a:t>
            </a:r>
          </a:p>
        </p:txBody>
      </p:sp>
      <p:sp>
        <p:nvSpPr>
          <p:cNvPr id="167" name="사각형: 잘린 대각선 방향 모서리 166">
            <a:extLst>
              <a:ext uri="{FF2B5EF4-FFF2-40B4-BE49-F238E27FC236}">
                <a16:creationId xmlns:a16="http://schemas.microsoft.com/office/drawing/2014/main" id="{10D65FC3-97E4-4705-A53E-A0CCF4BE66EC}"/>
              </a:ext>
            </a:extLst>
          </p:cNvPr>
          <p:cNvSpPr/>
          <p:nvPr/>
        </p:nvSpPr>
        <p:spPr>
          <a:xfrm>
            <a:off x="5206233" y="2514750"/>
            <a:ext cx="546782" cy="195035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편집</a:t>
            </a:r>
          </a:p>
        </p:txBody>
      </p:sp>
      <p:cxnSp>
        <p:nvCxnSpPr>
          <p:cNvPr id="168" name="직선 화살표 연결선 167">
            <a:extLst>
              <a:ext uri="{FF2B5EF4-FFF2-40B4-BE49-F238E27FC236}">
                <a16:creationId xmlns:a16="http://schemas.microsoft.com/office/drawing/2014/main" id="{BFBF5400-4547-438B-B2AB-66111BB6ED79}"/>
              </a:ext>
            </a:extLst>
          </p:cNvPr>
          <p:cNvCxnSpPr>
            <a:cxnSpLocks/>
            <a:stCxn id="164" idx="1"/>
          </p:cNvCxnSpPr>
          <p:nvPr/>
        </p:nvCxnSpPr>
        <p:spPr>
          <a:xfrm flipH="1" flipV="1">
            <a:off x="5158479" y="2868207"/>
            <a:ext cx="232956" cy="19978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9" name="그룹 168">
            <a:extLst>
              <a:ext uri="{FF2B5EF4-FFF2-40B4-BE49-F238E27FC236}">
                <a16:creationId xmlns:a16="http://schemas.microsoft.com/office/drawing/2014/main" id="{C5B819E3-E8F6-4360-8405-9F5E2CEE0D42}"/>
              </a:ext>
            </a:extLst>
          </p:cNvPr>
          <p:cNvGrpSpPr/>
          <p:nvPr/>
        </p:nvGrpSpPr>
        <p:grpSpPr>
          <a:xfrm>
            <a:off x="3663119" y="553853"/>
            <a:ext cx="350963" cy="254332"/>
            <a:chOff x="378166" y="239653"/>
            <a:chExt cx="350963" cy="254332"/>
          </a:xfrm>
        </p:grpSpPr>
        <p:sp>
          <p:nvSpPr>
            <p:cNvPr id="170" name="타원 169">
              <a:extLst>
                <a:ext uri="{FF2B5EF4-FFF2-40B4-BE49-F238E27FC236}">
                  <a16:creationId xmlns:a16="http://schemas.microsoft.com/office/drawing/2014/main" id="{803481AC-B5A5-4B52-AA74-433EDEA4A324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A40B8669-13DF-499F-92E6-D9A6E872D7FA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2" name="그룹 171">
            <a:extLst>
              <a:ext uri="{FF2B5EF4-FFF2-40B4-BE49-F238E27FC236}">
                <a16:creationId xmlns:a16="http://schemas.microsoft.com/office/drawing/2014/main" id="{0C98A300-FA3D-4ABA-9F33-A4F1FEC3767D}"/>
              </a:ext>
            </a:extLst>
          </p:cNvPr>
          <p:cNvGrpSpPr/>
          <p:nvPr/>
        </p:nvGrpSpPr>
        <p:grpSpPr>
          <a:xfrm>
            <a:off x="5283113" y="642981"/>
            <a:ext cx="350963" cy="254332"/>
            <a:chOff x="378166" y="239653"/>
            <a:chExt cx="350963" cy="254332"/>
          </a:xfrm>
        </p:grpSpPr>
        <p:sp>
          <p:nvSpPr>
            <p:cNvPr id="173" name="타원 172">
              <a:extLst>
                <a:ext uri="{FF2B5EF4-FFF2-40B4-BE49-F238E27FC236}">
                  <a16:creationId xmlns:a16="http://schemas.microsoft.com/office/drawing/2014/main" id="{B66E2ABC-B538-4250-BC48-41EE36DA457B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7BC66B0C-1150-40BC-9FC0-291EB442EF89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04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5" name="그룹 174">
            <a:extLst>
              <a:ext uri="{FF2B5EF4-FFF2-40B4-BE49-F238E27FC236}">
                <a16:creationId xmlns:a16="http://schemas.microsoft.com/office/drawing/2014/main" id="{F130BF66-B3AF-457A-841C-3E503AE1317D}"/>
              </a:ext>
            </a:extLst>
          </p:cNvPr>
          <p:cNvGrpSpPr/>
          <p:nvPr/>
        </p:nvGrpSpPr>
        <p:grpSpPr>
          <a:xfrm>
            <a:off x="6847328" y="642060"/>
            <a:ext cx="350963" cy="254332"/>
            <a:chOff x="378166" y="239653"/>
            <a:chExt cx="350963" cy="254332"/>
          </a:xfrm>
        </p:grpSpPr>
        <p:sp>
          <p:nvSpPr>
            <p:cNvPr id="176" name="타원 175">
              <a:extLst>
                <a:ext uri="{FF2B5EF4-FFF2-40B4-BE49-F238E27FC236}">
                  <a16:creationId xmlns:a16="http://schemas.microsoft.com/office/drawing/2014/main" id="{02353017-621D-43D2-A233-0480389AA0E1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A8FD47AD-97FD-41F9-8844-0BCEF747902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05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78" name="TextBox 177">
            <a:extLst>
              <a:ext uri="{FF2B5EF4-FFF2-40B4-BE49-F238E27FC236}">
                <a16:creationId xmlns:a16="http://schemas.microsoft.com/office/drawing/2014/main" id="{CA91F6A4-7386-476D-8909-1DB3C39CC4FA}"/>
              </a:ext>
            </a:extLst>
          </p:cNvPr>
          <p:cNvSpPr txBox="1"/>
          <p:nvPr/>
        </p:nvSpPr>
        <p:spPr>
          <a:xfrm>
            <a:off x="7197808" y="5265736"/>
            <a:ext cx="6139504" cy="821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원본에서 편집 전 결과를 확인할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기준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횟수를 초과한 상태였기에 </a:t>
            </a:r>
            <a:r>
              <a:rPr lang="en-US" altLang="ko-KR" sz="1100" b="1" dirty="0">
                <a:solidFill>
                  <a:srgbClr val="333333"/>
                </a:solidFill>
              </a:rPr>
              <a:t>RE-CHECK </a:t>
            </a:r>
            <a:r>
              <a:rPr lang="ko-KR" altLang="en-US" sz="1100" b="1" dirty="0">
                <a:solidFill>
                  <a:srgbClr val="333333"/>
                </a:solidFill>
              </a:rPr>
              <a:t>판정 입니다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</p:txBody>
      </p:sp>
      <p:grpSp>
        <p:nvGrpSpPr>
          <p:cNvPr id="180" name="그룹 179">
            <a:extLst>
              <a:ext uri="{FF2B5EF4-FFF2-40B4-BE49-F238E27FC236}">
                <a16:creationId xmlns:a16="http://schemas.microsoft.com/office/drawing/2014/main" id="{03731051-3A03-4BE3-B9BC-171D0EF1BAB2}"/>
              </a:ext>
            </a:extLst>
          </p:cNvPr>
          <p:cNvGrpSpPr/>
          <p:nvPr/>
        </p:nvGrpSpPr>
        <p:grpSpPr>
          <a:xfrm>
            <a:off x="6881773" y="6087962"/>
            <a:ext cx="350963" cy="254332"/>
            <a:chOff x="378166" y="239653"/>
            <a:chExt cx="350963" cy="254332"/>
          </a:xfrm>
        </p:grpSpPr>
        <p:sp>
          <p:nvSpPr>
            <p:cNvPr id="181" name="타원 180">
              <a:extLst>
                <a:ext uri="{FF2B5EF4-FFF2-40B4-BE49-F238E27FC236}">
                  <a16:creationId xmlns:a16="http://schemas.microsoft.com/office/drawing/2014/main" id="{DBB245BD-F0B9-47FC-9796-713816417991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B0040292-6085-4369-99F3-F2E3B6E60BB8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05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83" name="TextBox 182">
            <a:extLst>
              <a:ext uri="{FF2B5EF4-FFF2-40B4-BE49-F238E27FC236}">
                <a16:creationId xmlns:a16="http://schemas.microsoft.com/office/drawing/2014/main" id="{C434D0FC-352D-4D08-8990-2B47FADA1074}"/>
              </a:ext>
            </a:extLst>
          </p:cNvPr>
          <p:cNvSpPr txBox="1"/>
          <p:nvPr/>
        </p:nvSpPr>
        <p:spPr>
          <a:xfrm>
            <a:off x="7196908" y="5997405"/>
            <a:ext cx="6139504" cy="821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원본에서 편집 전 결과를 확인할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기준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횟수를 초과한 상태였기에 </a:t>
            </a:r>
            <a:r>
              <a:rPr lang="en-US" altLang="ko-KR" sz="1100" b="1" dirty="0">
                <a:solidFill>
                  <a:srgbClr val="333333"/>
                </a:solidFill>
              </a:rPr>
              <a:t>RE-CHECK </a:t>
            </a:r>
            <a:r>
              <a:rPr lang="ko-KR" altLang="en-US" sz="1100" b="1" dirty="0">
                <a:solidFill>
                  <a:srgbClr val="333333"/>
                </a:solidFill>
              </a:rPr>
              <a:t>판정 입니다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607AF2D7-300F-1F27-4F60-8E9E5FC1615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0008" y="2102889"/>
            <a:ext cx="738188" cy="115898"/>
          </a:xfrm>
          <a:prstGeom prst="rect">
            <a:avLst/>
          </a:prstGeom>
        </p:spPr>
      </p:pic>
      <p:sp>
        <p:nvSpPr>
          <p:cNvPr id="131" name="사각형: 둥근 모서리 130">
            <a:extLst>
              <a:ext uri="{FF2B5EF4-FFF2-40B4-BE49-F238E27FC236}">
                <a16:creationId xmlns:a16="http://schemas.microsoft.com/office/drawing/2014/main" id="{35E9FCAC-243E-4715-962C-4A9F0744503B}"/>
              </a:ext>
            </a:extLst>
          </p:cNvPr>
          <p:cNvSpPr/>
          <p:nvPr/>
        </p:nvSpPr>
        <p:spPr>
          <a:xfrm>
            <a:off x="1772190" y="2102278"/>
            <a:ext cx="117997" cy="11712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4" name="직선 화살표 연결선 133">
            <a:extLst>
              <a:ext uri="{FF2B5EF4-FFF2-40B4-BE49-F238E27FC236}">
                <a16:creationId xmlns:a16="http://schemas.microsoft.com/office/drawing/2014/main" id="{5072639A-9835-49F7-A7EC-80D974A0A13B}"/>
              </a:ext>
            </a:extLst>
          </p:cNvPr>
          <p:cNvCxnSpPr>
            <a:cxnSpLocks/>
            <a:stCxn id="131" idx="3"/>
          </p:cNvCxnSpPr>
          <p:nvPr/>
        </p:nvCxnSpPr>
        <p:spPr>
          <a:xfrm flipV="1">
            <a:off x="1890187" y="2101666"/>
            <a:ext cx="195448" cy="5917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그림 18">
            <a:extLst>
              <a:ext uri="{FF2B5EF4-FFF2-40B4-BE49-F238E27FC236}">
                <a16:creationId xmlns:a16="http://schemas.microsoft.com/office/drawing/2014/main" id="{60D38A0F-B759-F088-1ED6-B7B4C2CE323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85635" y="1472537"/>
            <a:ext cx="1362605" cy="175690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E666A582-A77C-86BD-379F-1850E9EE330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55976" y="2206539"/>
            <a:ext cx="1364123" cy="174658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27820AC5-3704-2EE3-115E-6AA50612D8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06957" y="2256797"/>
            <a:ext cx="738188" cy="115898"/>
          </a:xfrm>
          <a:prstGeom prst="rect">
            <a:avLst/>
          </a:prstGeom>
        </p:spPr>
      </p:pic>
      <p:sp>
        <p:nvSpPr>
          <p:cNvPr id="156" name="사각형: 둥근 모서리 155">
            <a:extLst>
              <a:ext uri="{FF2B5EF4-FFF2-40B4-BE49-F238E27FC236}">
                <a16:creationId xmlns:a16="http://schemas.microsoft.com/office/drawing/2014/main" id="{42F3C470-93D3-4883-BF3A-9D4EDBB572A5}"/>
              </a:ext>
            </a:extLst>
          </p:cNvPr>
          <p:cNvSpPr/>
          <p:nvPr/>
        </p:nvSpPr>
        <p:spPr>
          <a:xfrm>
            <a:off x="6115495" y="2263283"/>
            <a:ext cx="701729" cy="9226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0" name="직선 화살표 연결선 159">
            <a:extLst>
              <a:ext uri="{FF2B5EF4-FFF2-40B4-BE49-F238E27FC236}">
                <a16:creationId xmlns:a16="http://schemas.microsoft.com/office/drawing/2014/main" id="{8B002011-3252-4112-A02B-C96E4168468E}"/>
              </a:ext>
            </a:extLst>
          </p:cNvPr>
          <p:cNvCxnSpPr>
            <a:cxnSpLocks/>
            <a:stCxn id="156" idx="3"/>
          </p:cNvCxnSpPr>
          <p:nvPr/>
        </p:nvCxnSpPr>
        <p:spPr>
          <a:xfrm>
            <a:off x="6817224" y="2309417"/>
            <a:ext cx="233114" cy="999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28679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399C62F-3215-448B-AE54-DEF61BAC1103}"/>
              </a:ext>
            </a:extLst>
          </p:cNvPr>
          <p:cNvSpPr txBox="1"/>
          <p:nvPr/>
        </p:nvSpPr>
        <p:spPr>
          <a:xfrm>
            <a:off x="949999" y="1348346"/>
            <a:ext cx="7813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3000" b="1" spc="300" dirty="0">
                <a:solidFill>
                  <a:srgbClr val="419BD6"/>
                </a:solidFill>
              </a:rPr>
              <a:t>Smart Pile Penetration Analyzer</a:t>
            </a:r>
            <a:endParaRPr lang="ko-KR" altLang="en-US" sz="3000" b="1" spc="300" dirty="0">
              <a:solidFill>
                <a:srgbClr val="419BD6"/>
              </a:solidFill>
            </a:endParaRPr>
          </a:p>
          <a:p>
            <a:endParaRPr lang="ko-KR" altLang="en-US" sz="3000" spc="300" dirty="0">
              <a:solidFill>
                <a:srgbClr val="419BD6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41C34EB-306F-4A25-9425-1FD4674B7168}"/>
              </a:ext>
            </a:extLst>
          </p:cNvPr>
          <p:cNvSpPr txBox="1"/>
          <p:nvPr/>
        </p:nvSpPr>
        <p:spPr>
          <a:xfrm>
            <a:off x="949999" y="1943381"/>
            <a:ext cx="10048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spc="300" dirty="0">
                <a:solidFill>
                  <a:srgbClr val="005690"/>
                </a:solidFill>
              </a:rPr>
              <a:t>오 </a:t>
            </a:r>
            <a:r>
              <a:rPr lang="ko-KR" altLang="en-US" sz="4000" b="1" spc="300" dirty="0" err="1">
                <a:solidFill>
                  <a:srgbClr val="005690"/>
                </a:solidFill>
              </a:rPr>
              <a:t>프</a:t>
            </a:r>
            <a:r>
              <a:rPr lang="ko-KR" altLang="en-US" sz="4000" b="1" spc="300" dirty="0">
                <a:solidFill>
                  <a:srgbClr val="005690"/>
                </a:solidFill>
              </a:rPr>
              <a:t> 라 인 모 </a:t>
            </a:r>
            <a:r>
              <a:rPr lang="ko-KR" altLang="en-US" sz="4000" b="1" spc="300" dirty="0" err="1">
                <a:solidFill>
                  <a:srgbClr val="005690"/>
                </a:solidFill>
              </a:rPr>
              <a:t>드</a:t>
            </a:r>
            <a:endParaRPr lang="ko-KR" altLang="en-US" sz="4000" b="1" dirty="0">
              <a:solidFill>
                <a:srgbClr val="005690"/>
              </a:solidFill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BD87E37A-9077-4CDF-9B62-A5280250E0BA}"/>
              </a:ext>
            </a:extLst>
          </p:cNvPr>
          <p:cNvSpPr/>
          <p:nvPr/>
        </p:nvSpPr>
        <p:spPr>
          <a:xfrm>
            <a:off x="0" y="3642324"/>
            <a:ext cx="12192000" cy="3215676"/>
          </a:xfrm>
          <a:prstGeom prst="rect">
            <a:avLst/>
          </a:prstGeom>
          <a:solidFill>
            <a:srgbClr val="006F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8BEC4D7C-0397-4B69-94D9-3AA4B3A1E75E}"/>
              </a:ext>
            </a:extLst>
          </p:cNvPr>
          <p:cNvSpPr/>
          <p:nvPr/>
        </p:nvSpPr>
        <p:spPr>
          <a:xfrm>
            <a:off x="10998200" y="5733380"/>
            <a:ext cx="766800" cy="766800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946417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사각형: 둥근 위쪽 모서리 54">
            <a:extLst>
              <a:ext uri="{FF2B5EF4-FFF2-40B4-BE49-F238E27FC236}">
                <a16:creationId xmlns:a16="http://schemas.microsoft.com/office/drawing/2014/main" id="{215CA057-1A09-4BE5-8BB5-87DE351B696C}"/>
              </a:ext>
            </a:extLst>
          </p:cNvPr>
          <p:cNvSpPr/>
          <p:nvPr/>
        </p:nvSpPr>
        <p:spPr>
          <a:xfrm>
            <a:off x="1789204" y="880189"/>
            <a:ext cx="5253341" cy="3611113"/>
          </a:xfrm>
          <a:prstGeom prst="round2Same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90B5F42B-0C52-B839-3FBF-92CE776E38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404" y="1035435"/>
            <a:ext cx="1490400" cy="3312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3A28AA21-A396-44EC-8119-8525D4F47C5B}"/>
              </a:ext>
            </a:extLst>
          </p:cNvPr>
          <p:cNvSpPr/>
          <p:nvPr/>
        </p:nvSpPr>
        <p:spPr>
          <a:xfrm>
            <a:off x="203232" y="144552"/>
            <a:ext cx="2678031" cy="307714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촬영 시스템 어플리케이션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7560E43-E12A-4A39-88BC-B3626995DBA0}"/>
              </a:ext>
            </a:extLst>
          </p:cNvPr>
          <p:cNvSpPr txBox="1"/>
          <p:nvPr/>
        </p:nvSpPr>
        <p:spPr>
          <a:xfrm>
            <a:off x="6652463" y="5291557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화면 우측 하단에 위치한 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오프라인 모드 실행 버튼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을 눌러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오프라인 모드를 실행 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9D37BD2-4DA3-4489-A5DF-6A20158028A6}"/>
              </a:ext>
            </a:extLst>
          </p:cNvPr>
          <p:cNvSpPr txBox="1"/>
          <p:nvPr/>
        </p:nvSpPr>
        <p:spPr>
          <a:xfrm>
            <a:off x="614513" y="5181575"/>
            <a:ext cx="61395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100" b="1" dirty="0">
              <a:solidFill>
                <a:srgbClr val="333333"/>
              </a:solidFill>
            </a:endParaRPr>
          </a:p>
          <a:p>
            <a:r>
              <a:rPr lang="ko-KR" altLang="en-US" sz="1100" b="1" dirty="0">
                <a:solidFill>
                  <a:srgbClr val="333333"/>
                </a:solidFill>
              </a:rPr>
              <a:t>앱 실행 후 </a:t>
            </a:r>
            <a:r>
              <a:rPr lang="ko-KR" altLang="en-US" sz="1100" b="1" dirty="0" err="1">
                <a:solidFill>
                  <a:srgbClr val="333333"/>
                </a:solidFill>
              </a:rPr>
              <a:t>핀번호</a:t>
            </a:r>
            <a:r>
              <a:rPr lang="ko-KR" altLang="en-US" sz="1100" b="1" dirty="0">
                <a:solidFill>
                  <a:srgbClr val="333333"/>
                </a:solidFill>
              </a:rPr>
              <a:t> 입력을 통해 간편 로그인을 진행합니다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sp>
        <p:nvSpPr>
          <p:cNvPr id="53" name="사각형: 둥근 위쪽 모서리 52">
            <a:extLst>
              <a:ext uri="{FF2B5EF4-FFF2-40B4-BE49-F238E27FC236}">
                <a16:creationId xmlns:a16="http://schemas.microsoft.com/office/drawing/2014/main" id="{1F3C42B6-48FD-4F17-BC65-FB20757796C7}"/>
              </a:ext>
            </a:extLst>
          </p:cNvPr>
          <p:cNvSpPr/>
          <p:nvPr/>
        </p:nvSpPr>
        <p:spPr>
          <a:xfrm rot="10800000">
            <a:off x="1789204" y="4503892"/>
            <a:ext cx="5253339" cy="30873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DFCC87F-AAA9-43DD-8D50-F5D0D508730C}"/>
              </a:ext>
            </a:extLst>
          </p:cNvPr>
          <p:cNvSpPr txBox="1"/>
          <p:nvPr/>
        </p:nvSpPr>
        <p:spPr>
          <a:xfrm>
            <a:off x="1879025" y="4514357"/>
            <a:ext cx="5073695" cy="26161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>
                <a:solidFill>
                  <a:schemeClr val="bg1"/>
                </a:solidFill>
              </a:rPr>
              <a:t>오프라인 </a:t>
            </a:r>
            <a:r>
              <a:rPr lang="en-US" altLang="ko-KR" sz="1100" b="1" dirty="0">
                <a:solidFill>
                  <a:schemeClr val="bg1"/>
                </a:solidFill>
              </a:rPr>
              <a:t>&gt; </a:t>
            </a:r>
            <a:r>
              <a:rPr lang="ko-KR" altLang="en-US" sz="1100" b="1" dirty="0">
                <a:solidFill>
                  <a:schemeClr val="bg1"/>
                </a:solidFill>
              </a:rPr>
              <a:t>모드 실행</a:t>
            </a:r>
          </a:p>
        </p:txBody>
      </p:sp>
      <p:pic>
        <p:nvPicPr>
          <p:cNvPr id="72" name="그림 71">
            <a:extLst>
              <a:ext uri="{FF2B5EF4-FFF2-40B4-BE49-F238E27FC236}">
                <a16:creationId xmlns:a16="http://schemas.microsoft.com/office/drawing/2014/main" id="{B63E9491-D637-4C6D-85A3-B6D78523BC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18962" y="1035435"/>
            <a:ext cx="1566209" cy="3312000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grpSp>
        <p:nvGrpSpPr>
          <p:cNvPr id="11" name="그룹 10">
            <a:extLst>
              <a:ext uri="{FF2B5EF4-FFF2-40B4-BE49-F238E27FC236}">
                <a16:creationId xmlns:a16="http://schemas.microsoft.com/office/drawing/2014/main" id="{12585457-23A7-4C24-A545-801320A07FD5}"/>
              </a:ext>
            </a:extLst>
          </p:cNvPr>
          <p:cNvGrpSpPr/>
          <p:nvPr/>
        </p:nvGrpSpPr>
        <p:grpSpPr>
          <a:xfrm>
            <a:off x="2399413" y="917080"/>
            <a:ext cx="350963" cy="254332"/>
            <a:chOff x="378166" y="239653"/>
            <a:chExt cx="350963" cy="254332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C8E8551-4D51-471C-9336-FB665DE0656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AAACA80-48AA-4107-B9AA-3CFDEF0EC87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45C65F7F-2D89-42F7-B874-A46E9F7A850E}"/>
              </a:ext>
            </a:extLst>
          </p:cNvPr>
          <p:cNvGrpSpPr/>
          <p:nvPr/>
        </p:nvGrpSpPr>
        <p:grpSpPr>
          <a:xfrm>
            <a:off x="4747113" y="912325"/>
            <a:ext cx="350963" cy="254332"/>
            <a:chOff x="378166" y="239653"/>
            <a:chExt cx="350963" cy="254332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FF65D400-2F53-4ADA-BA1A-478AEC974865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BF65E99-4016-4737-A750-7FDD45BF907C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B730E496-9020-4C5F-A7CF-016233BF3349}"/>
              </a:ext>
            </a:extLst>
          </p:cNvPr>
          <p:cNvGrpSpPr/>
          <p:nvPr/>
        </p:nvGrpSpPr>
        <p:grpSpPr>
          <a:xfrm>
            <a:off x="300461" y="5354642"/>
            <a:ext cx="350963" cy="254332"/>
            <a:chOff x="378166" y="239653"/>
            <a:chExt cx="350963" cy="254332"/>
          </a:xfrm>
        </p:grpSpPr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A0F53092-1839-49C5-BE85-D67CD91FE9D5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DE142F6A-97D7-4A02-8B11-6868C59F1FB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95F24AB2-E91D-4D88-AD26-F2ACA89465B6}"/>
              </a:ext>
            </a:extLst>
          </p:cNvPr>
          <p:cNvSpPr txBox="1"/>
          <p:nvPr/>
        </p:nvSpPr>
        <p:spPr>
          <a:xfrm>
            <a:off x="7337457" y="861860"/>
            <a:ext cx="362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>
                <a:solidFill>
                  <a:srgbClr val="0070C0"/>
                </a:solidFill>
              </a:rPr>
              <a:t>오프라인 모드 실행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E128B2C-B1F6-4B3E-BFDC-2CCFB2349091}"/>
              </a:ext>
            </a:extLst>
          </p:cNvPr>
          <p:cNvSpPr txBox="1"/>
          <p:nvPr/>
        </p:nvSpPr>
        <p:spPr>
          <a:xfrm>
            <a:off x="7984349" y="1611527"/>
            <a:ext cx="6139504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초기 설정 로그인 화면</a:t>
            </a: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- </a:t>
            </a:r>
            <a:r>
              <a:rPr lang="ko-KR" altLang="en-US" sz="1100" b="1" dirty="0">
                <a:solidFill>
                  <a:srgbClr val="333333"/>
                </a:solidFill>
              </a:rPr>
              <a:t>장비 고유 번호 </a:t>
            </a:r>
            <a:r>
              <a:rPr lang="en-US" altLang="ko-KR" sz="1100" b="1" dirty="0">
                <a:solidFill>
                  <a:srgbClr val="333333"/>
                </a:solidFill>
              </a:rPr>
              <a:t>: </a:t>
            </a:r>
            <a:r>
              <a:rPr lang="ko-KR" altLang="en-US" sz="1100" b="1" dirty="0">
                <a:solidFill>
                  <a:srgbClr val="333333"/>
                </a:solidFill>
              </a:rPr>
              <a:t>관리자로부터 미리 발급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- </a:t>
            </a:r>
            <a:r>
              <a:rPr lang="ko-KR" altLang="en-US" sz="1100" b="1" dirty="0" err="1">
                <a:solidFill>
                  <a:srgbClr val="333333"/>
                </a:solidFill>
              </a:rPr>
              <a:t>핀번호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en-US" altLang="ko-KR" sz="1100" b="1" dirty="0">
                <a:solidFill>
                  <a:srgbClr val="333333"/>
                </a:solidFill>
              </a:rPr>
              <a:t>: 6</a:t>
            </a:r>
            <a:r>
              <a:rPr lang="ko-KR" altLang="en-US" sz="1100" b="1" dirty="0">
                <a:solidFill>
                  <a:srgbClr val="333333"/>
                </a:solidFill>
              </a:rPr>
              <a:t>자리 자유롭게 설정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964E825-FC18-4D37-8C99-CA4F372B089E}"/>
              </a:ext>
            </a:extLst>
          </p:cNvPr>
          <p:cNvSpPr txBox="1"/>
          <p:nvPr/>
        </p:nvSpPr>
        <p:spPr>
          <a:xfrm>
            <a:off x="7984349" y="3073578"/>
            <a:ext cx="6139504" cy="63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간편 로그인 화면</a:t>
            </a: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- </a:t>
            </a:r>
            <a:r>
              <a:rPr lang="ko-KR" altLang="en-US" sz="1100" b="1" dirty="0" err="1">
                <a:solidFill>
                  <a:srgbClr val="333333"/>
                </a:solidFill>
              </a:rPr>
              <a:t>핀번호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en-US" altLang="ko-KR" sz="1100" b="1" dirty="0">
                <a:solidFill>
                  <a:srgbClr val="333333"/>
                </a:solidFill>
              </a:rPr>
              <a:t>6</a:t>
            </a:r>
            <a:r>
              <a:rPr lang="ko-KR" altLang="en-US" sz="1100" b="1" dirty="0">
                <a:solidFill>
                  <a:srgbClr val="333333"/>
                </a:solidFill>
              </a:rPr>
              <a:t>자리 입력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101" name="사각형: 둥근 모서리 100">
            <a:extLst>
              <a:ext uri="{FF2B5EF4-FFF2-40B4-BE49-F238E27FC236}">
                <a16:creationId xmlns:a16="http://schemas.microsoft.com/office/drawing/2014/main" id="{106BABC5-FC3D-4510-A470-83CCBEEBC90C}"/>
              </a:ext>
            </a:extLst>
          </p:cNvPr>
          <p:cNvSpPr/>
          <p:nvPr/>
        </p:nvSpPr>
        <p:spPr>
          <a:xfrm>
            <a:off x="2587797" y="2776367"/>
            <a:ext cx="1416319" cy="25369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E01D1A2E-CD39-4D54-BC64-B38F459EEA65}"/>
              </a:ext>
            </a:extLst>
          </p:cNvPr>
          <p:cNvSpPr/>
          <p:nvPr/>
        </p:nvSpPr>
        <p:spPr>
          <a:xfrm>
            <a:off x="6154211" y="3582276"/>
            <a:ext cx="306354" cy="337763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F5279B6D-8C1E-AFEE-1AE0-390C90FAE6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280000">
            <a:off x="6404100" y="3740337"/>
            <a:ext cx="285960" cy="57192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7" name="사각형: 잘린 대각선 방향 모서리 6">
            <a:extLst>
              <a:ext uri="{FF2B5EF4-FFF2-40B4-BE49-F238E27FC236}">
                <a16:creationId xmlns:a16="http://schemas.microsoft.com/office/drawing/2014/main" id="{02CA178E-AEE9-C94C-C46F-4BCBBCF93036}"/>
              </a:ext>
            </a:extLst>
          </p:cNvPr>
          <p:cNvSpPr/>
          <p:nvPr/>
        </p:nvSpPr>
        <p:spPr>
          <a:xfrm>
            <a:off x="5680171" y="3117087"/>
            <a:ext cx="1202302" cy="376550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오프라인 모드 실행 버튼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864BF8ED-EB4E-405B-E5EC-E61743ACB208}"/>
              </a:ext>
            </a:extLst>
          </p:cNvPr>
          <p:cNvGrpSpPr/>
          <p:nvPr/>
        </p:nvGrpSpPr>
        <p:grpSpPr>
          <a:xfrm>
            <a:off x="6270739" y="5350586"/>
            <a:ext cx="350963" cy="254332"/>
            <a:chOff x="378166" y="239653"/>
            <a:chExt cx="350963" cy="254332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A4BDF5C1-5CE7-2E6E-5C77-89981D7B825E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59FC726-68C4-C4BA-8624-241FA357BBBD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95417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사각형: 둥근 위쪽 모서리 54">
            <a:extLst>
              <a:ext uri="{FF2B5EF4-FFF2-40B4-BE49-F238E27FC236}">
                <a16:creationId xmlns:a16="http://schemas.microsoft.com/office/drawing/2014/main" id="{215CA057-1A09-4BE5-8BB5-87DE351B696C}"/>
              </a:ext>
            </a:extLst>
          </p:cNvPr>
          <p:cNvSpPr/>
          <p:nvPr/>
        </p:nvSpPr>
        <p:spPr>
          <a:xfrm>
            <a:off x="1789204" y="880189"/>
            <a:ext cx="5253341" cy="3611113"/>
          </a:xfrm>
          <a:prstGeom prst="round2Same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90B5F42B-0C52-B839-3FBF-92CE776E38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404" y="1035435"/>
            <a:ext cx="1490400" cy="3312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3A28AA21-A396-44EC-8119-8525D4F47C5B}"/>
              </a:ext>
            </a:extLst>
          </p:cNvPr>
          <p:cNvSpPr/>
          <p:nvPr/>
        </p:nvSpPr>
        <p:spPr>
          <a:xfrm>
            <a:off x="203232" y="144552"/>
            <a:ext cx="2678031" cy="307714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촬영 시스템 어플리케이션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7560E43-E12A-4A39-88BC-B3626995DBA0}"/>
              </a:ext>
            </a:extLst>
          </p:cNvPr>
          <p:cNvSpPr txBox="1"/>
          <p:nvPr/>
        </p:nvSpPr>
        <p:spPr>
          <a:xfrm>
            <a:off x="6652463" y="5291557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화면 우측 하단에 위치한 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오프라인 모드 실행 버튼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을 눌러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오프라인 모드를 실행 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9D37BD2-4DA3-4489-A5DF-6A20158028A6}"/>
              </a:ext>
            </a:extLst>
          </p:cNvPr>
          <p:cNvSpPr txBox="1"/>
          <p:nvPr/>
        </p:nvSpPr>
        <p:spPr>
          <a:xfrm>
            <a:off x="614513" y="5181575"/>
            <a:ext cx="61395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100" b="1" dirty="0">
              <a:solidFill>
                <a:srgbClr val="333333"/>
              </a:solidFill>
            </a:endParaRPr>
          </a:p>
          <a:p>
            <a:r>
              <a:rPr lang="ko-KR" altLang="en-US" sz="1100" b="1" dirty="0">
                <a:solidFill>
                  <a:srgbClr val="333333"/>
                </a:solidFill>
              </a:rPr>
              <a:t>앱 실행 후 </a:t>
            </a:r>
            <a:r>
              <a:rPr lang="ko-KR" altLang="en-US" sz="1100" b="1" dirty="0" err="1">
                <a:solidFill>
                  <a:srgbClr val="333333"/>
                </a:solidFill>
              </a:rPr>
              <a:t>핀번호</a:t>
            </a:r>
            <a:r>
              <a:rPr lang="ko-KR" altLang="en-US" sz="1100" b="1" dirty="0">
                <a:solidFill>
                  <a:srgbClr val="333333"/>
                </a:solidFill>
              </a:rPr>
              <a:t> 입력을 통해 간편 로그인을 진행합니다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sp>
        <p:nvSpPr>
          <p:cNvPr id="53" name="사각형: 둥근 위쪽 모서리 52">
            <a:extLst>
              <a:ext uri="{FF2B5EF4-FFF2-40B4-BE49-F238E27FC236}">
                <a16:creationId xmlns:a16="http://schemas.microsoft.com/office/drawing/2014/main" id="{1F3C42B6-48FD-4F17-BC65-FB20757796C7}"/>
              </a:ext>
            </a:extLst>
          </p:cNvPr>
          <p:cNvSpPr/>
          <p:nvPr/>
        </p:nvSpPr>
        <p:spPr>
          <a:xfrm rot="10800000">
            <a:off x="1789204" y="4503892"/>
            <a:ext cx="5253339" cy="30873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DFCC87F-AAA9-43DD-8D50-F5D0D508730C}"/>
              </a:ext>
            </a:extLst>
          </p:cNvPr>
          <p:cNvSpPr txBox="1"/>
          <p:nvPr/>
        </p:nvSpPr>
        <p:spPr>
          <a:xfrm>
            <a:off x="1879025" y="4514357"/>
            <a:ext cx="5073695" cy="26161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>
                <a:solidFill>
                  <a:schemeClr val="bg1"/>
                </a:solidFill>
              </a:rPr>
              <a:t>오프라인 </a:t>
            </a:r>
            <a:r>
              <a:rPr lang="en-US" altLang="ko-KR" sz="1100" b="1" dirty="0">
                <a:solidFill>
                  <a:schemeClr val="bg1"/>
                </a:solidFill>
              </a:rPr>
              <a:t>&gt; </a:t>
            </a:r>
            <a:r>
              <a:rPr lang="ko-KR" altLang="en-US" sz="1100" b="1" dirty="0">
                <a:solidFill>
                  <a:schemeClr val="bg1"/>
                </a:solidFill>
              </a:rPr>
              <a:t>메뉴</a:t>
            </a:r>
          </a:p>
        </p:txBody>
      </p:sp>
      <p:pic>
        <p:nvPicPr>
          <p:cNvPr id="72" name="그림 71">
            <a:extLst>
              <a:ext uri="{FF2B5EF4-FFF2-40B4-BE49-F238E27FC236}">
                <a16:creationId xmlns:a16="http://schemas.microsoft.com/office/drawing/2014/main" id="{B63E9491-D637-4C6D-85A3-B6D78523BC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18962" y="1035435"/>
            <a:ext cx="1566209" cy="3312000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grpSp>
        <p:nvGrpSpPr>
          <p:cNvPr id="11" name="그룹 10">
            <a:extLst>
              <a:ext uri="{FF2B5EF4-FFF2-40B4-BE49-F238E27FC236}">
                <a16:creationId xmlns:a16="http://schemas.microsoft.com/office/drawing/2014/main" id="{12585457-23A7-4C24-A545-801320A07FD5}"/>
              </a:ext>
            </a:extLst>
          </p:cNvPr>
          <p:cNvGrpSpPr/>
          <p:nvPr/>
        </p:nvGrpSpPr>
        <p:grpSpPr>
          <a:xfrm>
            <a:off x="2399413" y="917080"/>
            <a:ext cx="350963" cy="254332"/>
            <a:chOff x="378166" y="239653"/>
            <a:chExt cx="350963" cy="254332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C8E8551-4D51-471C-9336-FB665DE0656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AAACA80-48AA-4107-B9AA-3CFDEF0EC87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45C65F7F-2D89-42F7-B874-A46E9F7A850E}"/>
              </a:ext>
            </a:extLst>
          </p:cNvPr>
          <p:cNvGrpSpPr/>
          <p:nvPr/>
        </p:nvGrpSpPr>
        <p:grpSpPr>
          <a:xfrm>
            <a:off x="4747113" y="912325"/>
            <a:ext cx="350963" cy="254332"/>
            <a:chOff x="378166" y="239653"/>
            <a:chExt cx="350963" cy="254332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FF65D400-2F53-4ADA-BA1A-478AEC974865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BF65E99-4016-4737-A750-7FDD45BF907C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B730E496-9020-4C5F-A7CF-016233BF3349}"/>
              </a:ext>
            </a:extLst>
          </p:cNvPr>
          <p:cNvGrpSpPr/>
          <p:nvPr/>
        </p:nvGrpSpPr>
        <p:grpSpPr>
          <a:xfrm>
            <a:off x="300461" y="5354642"/>
            <a:ext cx="350963" cy="254332"/>
            <a:chOff x="378166" y="239653"/>
            <a:chExt cx="350963" cy="254332"/>
          </a:xfrm>
        </p:grpSpPr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A0F53092-1839-49C5-BE85-D67CD91FE9D5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DE142F6A-97D7-4A02-8B11-6868C59F1FB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95F24AB2-E91D-4D88-AD26-F2ACA89465B6}"/>
              </a:ext>
            </a:extLst>
          </p:cNvPr>
          <p:cNvSpPr txBox="1"/>
          <p:nvPr/>
        </p:nvSpPr>
        <p:spPr>
          <a:xfrm>
            <a:off x="7337457" y="861860"/>
            <a:ext cx="362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>
                <a:solidFill>
                  <a:srgbClr val="0070C0"/>
                </a:solidFill>
              </a:rPr>
              <a:t>오프라인 메뉴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E128B2C-B1F6-4B3E-BFDC-2CCFB2349091}"/>
              </a:ext>
            </a:extLst>
          </p:cNvPr>
          <p:cNvSpPr txBox="1"/>
          <p:nvPr/>
        </p:nvSpPr>
        <p:spPr>
          <a:xfrm>
            <a:off x="7984349" y="1611527"/>
            <a:ext cx="6139504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초기 설정 로그인 화면</a:t>
            </a: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- </a:t>
            </a:r>
            <a:r>
              <a:rPr lang="ko-KR" altLang="en-US" sz="1100" b="1" dirty="0">
                <a:solidFill>
                  <a:srgbClr val="333333"/>
                </a:solidFill>
              </a:rPr>
              <a:t>장비 고유 번호 </a:t>
            </a:r>
            <a:r>
              <a:rPr lang="en-US" altLang="ko-KR" sz="1100" b="1" dirty="0">
                <a:solidFill>
                  <a:srgbClr val="333333"/>
                </a:solidFill>
              </a:rPr>
              <a:t>: </a:t>
            </a:r>
            <a:r>
              <a:rPr lang="ko-KR" altLang="en-US" sz="1100" b="1" dirty="0">
                <a:solidFill>
                  <a:srgbClr val="333333"/>
                </a:solidFill>
              </a:rPr>
              <a:t>관리자로부터 미리 발급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- </a:t>
            </a:r>
            <a:r>
              <a:rPr lang="ko-KR" altLang="en-US" sz="1100" b="1" dirty="0" err="1">
                <a:solidFill>
                  <a:srgbClr val="333333"/>
                </a:solidFill>
              </a:rPr>
              <a:t>핀번호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en-US" altLang="ko-KR" sz="1100" b="1" dirty="0">
                <a:solidFill>
                  <a:srgbClr val="333333"/>
                </a:solidFill>
              </a:rPr>
              <a:t>: 6</a:t>
            </a:r>
            <a:r>
              <a:rPr lang="ko-KR" altLang="en-US" sz="1100" b="1" dirty="0">
                <a:solidFill>
                  <a:srgbClr val="333333"/>
                </a:solidFill>
              </a:rPr>
              <a:t>자리 자유롭게 설정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964E825-FC18-4D37-8C99-CA4F372B089E}"/>
              </a:ext>
            </a:extLst>
          </p:cNvPr>
          <p:cNvSpPr txBox="1"/>
          <p:nvPr/>
        </p:nvSpPr>
        <p:spPr>
          <a:xfrm>
            <a:off x="7984349" y="3073578"/>
            <a:ext cx="6139504" cy="63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간편 로그인 화면</a:t>
            </a: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- </a:t>
            </a:r>
            <a:r>
              <a:rPr lang="ko-KR" altLang="en-US" sz="1100" b="1" dirty="0" err="1">
                <a:solidFill>
                  <a:srgbClr val="333333"/>
                </a:solidFill>
              </a:rPr>
              <a:t>핀번호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en-US" altLang="ko-KR" sz="1100" b="1" dirty="0">
                <a:solidFill>
                  <a:srgbClr val="333333"/>
                </a:solidFill>
              </a:rPr>
              <a:t>6</a:t>
            </a:r>
            <a:r>
              <a:rPr lang="ko-KR" altLang="en-US" sz="1100" b="1" dirty="0">
                <a:solidFill>
                  <a:srgbClr val="333333"/>
                </a:solidFill>
              </a:rPr>
              <a:t>자리 입력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101" name="사각형: 둥근 모서리 100">
            <a:extLst>
              <a:ext uri="{FF2B5EF4-FFF2-40B4-BE49-F238E27FC236}">
                <a16:creationId xmlns:a16="http://schemas.microsoft.com/office/drawing/2014/main" id="{106BABC5-FC3D-4510-A470-83CCBEEBC90C}"/>
              </a:ext>
            </a:extLst>
          </p:cNvPr>
          <p:cNvSpPr/>
          <p:nvPr/>
        </p:nvSpPr>
        <p:spPr>
          <a:xfrm>
            <a:off x="2587797" y="2776367"/>
            <a:ext cx="1416319" cy="25369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E01D1A2E-CD39-4D54-BC64-B38F459EEA65}"/>
              </a:ext>
            </a:extLst>
          </p:cNvPr>
          <p:cNvSpPr/>
          <p:nvPr/>
        </p:nvSpPr>
        <p:spPr>
          <a:xfrm>
            <a:off x="6154211" y="3582276"/>
            <a:ext cx="306354" cy="337763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F5279B6D-8C1E-AFEE-1AE0-390C90FAE6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280000">
            <a:off x="6404100" y="3740337"/>
            <a:ext cx="285960" cy="57192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7" name="사각형: 잘린 대각선 방향 모서리 6">
            <a:extLst>
              <a:ext uri="{FF2B5EF4-FFF2-40B4-BE49-F238E27FC236}">
                <a16:creationId xmlns:a16="http://schemas.microsoft.com/office/drawing/2014/main" id="{02CA178E-AEE9-C94C-C46F-4BCBBCF93036}"/>
              </a:ext>
            </a:extLst>
          </p:cNvPr>
          <p:cNvSpPr/>
          <p:nvPr/>
        </p:nvSpPr>
        <p:spPr>
          <a:xfrm>
            <a:off x="5680171" y="3117087"/>
            <a:ext cx="1202302" cy="376550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오프라인 모드 실행 버튼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864BF8ED-EB4E-405B-E5EC-E61743ACB208}"/>
              </a:ext>
            </a:extLst>
          </p:cNvPr>
          <p:cNvGrpSpPr/>
          <p:nvPr/>
        </p:nvGrpSpPr>
        <p:grpSpPr>
          <a:xfrm>
            <a:off x="6270739" y="5350586"/>
            <a:ext cx="350963" cy="254332"/>
            <a:chOff x="378166" y="239653"/>
            <a:chExt cx="350963" cy="254332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A4BDF5C1-5CE7-2E6E-5C77-89981D7B825E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59FC726-68C4-C4BA-8624-241FA357BBBD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1489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사각형: 둥근 위쪽 모서리 54">
            <a:extLst>
              <a:ext uri="{FF2B5EF4-FFF2-40B4-BE49-F238E27FC236}">
                <a16:creationId xmlns:a16="http://schemas.microsoft.com/office/drawing/2014/main" id="{215CA057-1A09-4BE5-8BB5-87DE351B696C}"/>
              </a:ext>
            </a:extLst>
          </p:cNvPr>
          <p:cNvSpPr/>
          <p:nvPr/>
        </p:nvSpPr>
        <p:spPr>
          <a:xfrm>
            <a:off x="379504" y="708739"/>
            <a:ext cx="7691346" cy="3611113"/>
          </a:xfrm>
          <a:prstGeom prst="round2Same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90B5F42B-0C52-B839-3FBF-92CE776E38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7904" y="949306"/>
            <a:ext cx="1490400" cy="314135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3A28AA21-A396-44EC-8119-8525D4F47C5B}"/>
              </a:ext>
            </a:extLst>
          </p:cNvPr>
          <p:cNvSpPr/>
          <p:nvPr/>
        </p:nvSpPr>
        <p:spPr>
          <a:xfrm>
            <a:off x="203232" y="144552"/>
            <a:ext cx="2678031" cy="307714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촬영 시스템 어플리케이션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7560E43-E12A-4A39-88BC-B3626995DBA0}"/>
              </a:ext>
            </a:extLst>
          </p:cNvPr>
          <p:cNvSpPr txBox="1"/>
          <p:nvPr/>
        </p:nvSpPr>
        <p:spPr>
          <a:xfrm>
            <a:off x="547391" y="5478291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작업을 시행할 현장을 선택할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선택할 수 있는 현장이 없으면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설정 화면</a:t>
            </a:r>
            <a:r>
              <a:rPr lang="en-US" altLang="ko-KR" sz="1100" b="1" dirty="0">
                <a:solidFill>
                  <a:srgbClr val="333333"/>
                </a:solidFill>
              </a:rPr>
              <a:t>＇</a:t>
            </a:r>
            <a:r>
              <a:rPr lang="ko-KR" altLang="en-US" sz="1100" b="1" dirty="0">
                <a:solidFill>
                  <a:srgbClr val="333333"/>
                </a:solidFill>
              </a:rPr>
              <a:t>에서 새 현장을 추가하실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9D37BD2-4DA3-4489-A5DF-6A20158028A6}"/>
              </a:ext>
            </a:extLst>
          </p:cNvPr>
          <p:cNvSpPr txBox="1"/>
          <p:nvPr/>
        </p:nvSpPr>
        <p:spPr>
          <a:xfrm>
            <a:off x="557457" y="4895668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오프라인 모드를 실행 하면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홈 화면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이 사용자 기본 화면 입니다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하단의 메뉴들 중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홈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  <a:r>
              <a:rPr lang="ko-KR" altLang="en-US" sz="1100" b="1" dirty="0">
                <a:solidFill>
                  <a:srgbClr val="333333"/>
                </a:solidFill>
              </a:rPr>
              <a:t>메뉴를 클릭하여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홈 화면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으로 이동할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sp>
        <p:nvSpPr>
          <p:cNvPr id="53" name="사각형: 둥근 위쪽 모서리 52">
            <a:extLst>
              <a:ext uri="{FF2B5EF4-FFF2-40B4-BE49-F238E27FC236}">
                <a16:creationId xmlns:a16="http://schemas.microsoft.com/office/drawing/2014/main" id="{1F3C42B6-48FD-4F17-BC65-FB20757796C7}"/>
              </a:ext>
            </a:extLst>
          </p:cNvPr>
          <p:cNvSpPr/>
          <p:nvPr/>
        </p:nvSpPr>
        <p:spPr>
          <a:xfrm rot="10800000">
            <a:off x="379501" y="4332439"/>
            <a:ext cx="7691343" cy="30873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DFCC87F-AAA9-43DD-8D50-F5D0D508730C}"/>
              </a:ext>
            </a:extLst>
          </p:cNvPr>
          <p:cNvSpPr txBox="1"/>
          <p:nvPr/>
        </p:nvSpPr>
        <p:spPr>
          <a:xfrm>
            <a:off x="469325" y="4342907"/>
            <a:ext cx="7428328" cy="26161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>
                <a:solidFill>
                  <a:schemeClr val="bg1"/>
                </a:solidFill>
              </a:rPr>
              <a:t>오프라인 </a:t>
            </a:r>
            <a:r>
              <a:rPr lang="en-US" altLang="ko-KR" sz="1100" b="1" dirty="0">
                <a:solidFill>
                  <a:schemeClr val="bg1"/>
                </a:solidFill>
              </a:rPr>
              <a:t>&gt; </a:t>
            </a:r>
            <a:r>
              <a:rPr lang="ko-KR" altLang="en-US" sz="1100" b="1" dirty="0">
                <a:solidFill>
                  <a:schemeClr val="bg1"/>
                </a:solidFill>
              </a:rPr>
              <a:t>홈 화면</a:t>
            </a: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B730E496-9020-4C5F-A7CF-016233BF3349}"/>
              </a:ext>
            </a:extLst>
          </p:cNvPr>
          <p:cNvGrpSpPr/>
          <p:nvPr/>
        </p:nvGrpSpPr>
        <p:grpSpPr>
          <a:xfrm>
            <a:off x="275061" y="4967292"/>
            <a:ext cx="350963" cy="254332"/>
            <a:chOff x="378166" y="239653"/>
            <a:chExt cx="350963" cy="254332"/>
          </a:xfrm>
        </p:grpSpPr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A0F53092-1839-49C5-BE85-D67CD91FE9D5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DE142F6A-97D7-4A02-8B11-6868C59F1FB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95F24AB2-E91D-4D88-AD26-F2ACA89465B6}"/>
              </a:ext>
            </a:extLst>
          </p:cNvPr>
          <p:cNvSpPr txBox="1"/>
          <p:nvPr/>
        </p:nvSpPr>
        <p:spPr>
          <a:xfrm>
            <a:off x="8269250" y="653309"/>
            <a:ext cx="362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0070C0"/>
                </a:solidFill>
              </a:rPr>
              <a:t>홈 화면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E128B2C-B1F6-4B3E-BFDC-2CCFB2349091}"/>
              </a:ext>
            </a:extLst>
          </p:cNvPr>
          <p:cNvSpPr txBox="1"/>
          <p:nvPr/>
        </p:nvSpPr>
        <p:spPr>
          <a:xfrm>
            <a:off x="8288187" y="1178177"/>
            <a:ext cx="6139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프로젝트 정보</a:t>
            </a: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ko-KR" altLang="en-US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171450" indent="-171450">
              <a:lnSpc>
                <a:spcPct val="80000"/>
              </a:lnSpc>
              <a:buFontTx/>
              <a:buChar char="-"/>
            </a:pP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작업 현장 선택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80000"/>
              </a:lnSpc>
              <a:buFontTx/>
              <a:buChar char="-"/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-  </a:t>
            </a:r>
            <a:r>
              <a:rPr lang="ko-KR" altLang="en-US" sz="1100" b="1" dirty="0">
                <a:solidFill>
                  <a:srgbClr val="333333"/>
                </a:solidFill>
              </a:rPr>
              <a:t>설정 화면에서 추가 가능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964E825-FC18-4D37-8C99-CA4F372B089E}"/>
              </a:ext>
            </a:extLst>
          </p:cNvPr>
          <p:cNvSpPr txBox="1"/>
          <p:nvPr/>
        </p:nvSpPr>
        <p:spPr>
          <a:xfrm>
            <a:off x="8281155" y="2057435"/>
            <a:ext cx="6139504" cy="83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해머 정보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작업 해머 선택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설정 화면에서 추가 가능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101" name="사각형: 둥근 모서리 100">
            <a:extLst>
              <a:ext uri="{FF2B5EF4-FFF2-40B4-BE49-F238E27FC236}">
                <a16:creationId xmlns:a16="http://schemas.microsoft.com/office/drawing/2014/main" id="{106BABC5-FC3D-4510-A470-83CCBEEBC90C}"/>
              </a:ext>
            </a:extLst>
          </p:cNvPr>
          <p:cNvSpPr/>
          <p:nvPr/>
        </p:nvSpPr>
        <p:spPr>
          <a:xfrm>
            <a:off x="584255" y="3662791"/>
            <a:ext cx="482546" cy="25369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E01D1A2E-CD39-4D54-BC64-B38F459EEA65}"/>
              </a:ext>
            </a:extLst>
          </p:cNvPr>
          <p:cNvSpPr/>
          <p:nvPr/>
        </p:nvSpPr>
        <p:spPr>
          <a:xfrm flipH="1" flipV="1">
            <a:off x="559170" y="1449699"/>
            <a:ext cx="1517496" cy="56739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864BF8ED-EB4E-405B-E5EC-E61743ACB208}"/>
              </a:ext>
            </a:extLst>
          </p:cNvPr>
          <p:cNvGrpSpPr/>
          <p:nvPr/>
        </p:nvGrpSpPr>
        <p:grpSpPr>
          <a:xfrm>
            <a:off x="273083" y="5532016"/>
            <a:ext cx="350963" cy="254332"/>
            <a:chOff x="378166" y="239653"/>
            <a:chExt cx="350963" cy="254332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A4BDF5C1-5CE7-2E6E-5C77-89981D7B825E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59FC726-68C4-C4BA-8624-241FA357BBBD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6CDE5F21-3A16-70EC-2BA2-EC1EA377D730}"/>
              </a:ext>
            </a:extLst>
          </p:cNvPr>
          <p:cNvSpPr/>
          <p:nvPr/>
        </p:nvSpPr>
        <p:spPr>
          <a:xfrm flipH="1" flipV="1">
            <a:off x="560714" y="2067920"/>
            <a:ext cx="1517496" cy="56739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06E299A5-FDA3-7C01-E0B6-6C0E0423E4AD}"/>
              </a:ext>
            </a:extLst>
          </p:cNvPr>
          <p:cNvSpPr/>
          <p:nvPr/>
        </p:nvSpPr>
        <p:spPr>
          <a:xfrm flipH="1" flipV="1">
            <a:off x="570075" y="2670380"/>
            <a:ext cx="1490401" cy="98873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2585457-23A7-4C24-A545-801320A07FD5}"/>
              </a:ext>
            </a:extLst>
          </p:cNvPr>
          <p:cNvGrpSpPr/>
          <p:nvPr/>
        </p:nvGrpSpPr>
        <p:grpSpPr>
          <a:xfrm>
            <a:off x="280717" y="1582744"/>
            <a:ext cx="350963" cy="254332"/>
            <a:chOff x="378166" y="239653"/>
            <a:chExt cx="350963" cy="254332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C8E8551-4D51-471C-9336-FB665DE0656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AAACA80-48AA-4107-B9AA-3CFDEF0EC87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57DDD3D8-8679-8A24-84EB-59EFDF57C1DC}"/>
              </a:ext>
            </a:extLst>
          </p:cNvPr>
          <p:cNvGrpSpPr/>
          <p:nvPr/>
        </p:nvGrpSpPr>
        <p:grpSpPr>
          <a:xfrm>
            <a:off x="276719" y="2224452"/>
            <a:ext cx="350963" cy="254332"/>
            <a:chOff x="378166" y="239653"/>
            <a:chExt cx="350963" cy="254332"/>
          </a:xfrm>
        </p:grpSpPr>
        <p:sp>
          <p:nvSpPr>
            <p:cNvPr id="32" name="타원 31">
              <a:extLst>
                <a:ext uri="{FF2B5EF4-FFF2-40B4-BE49-F238E27FC236}">
                  <a16:creationId xmlns:a16="http://schemas.microsoft.com/office/drawing/2014/main" id="{3CCB481C-5E9B-4E4D-F8ED-55EE661543E4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38FFDB8-6AB7-95C2-BEC5-B54F80EE793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D657451B-DC4A-AC92-F2B5-00CAF4486E2C}"/>
              </a:ext>
            </a:extLst>
          </p:cNvPr>
          <p:cNvGrpSpPr/>
          <p:nvPr/>
        </p:nvGrpSpPr>
        <p:grpSpPr>
          <a:xfrm>
            <a:off x="316663" y="3659116"/>
            <a:ext cx="350963" cy="254332"/>
            <a:chOff x="378166" y="239653"/>
            <a:chExt cx="350963" cy="254332"/>
          </a:xfrm>
        </p:grpSpPr>
        <p:sp>
          <p:nvSpPr>
            <p:cNvPr id="35" name="타원 34">
              <a:extLst>
                <a:ext uri="{FF2B5EF4-FFF2-40B4-BE49-F238E27FC236}">
                  <a16:creationId xmlns:a16="http://schemas.microsoft.com/office/drawing/2014/main" id="{1BF5277A-3370-009C-94AB-5199FAF80537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48562CA-99B8-2F17-F360-6692FCA914AC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95753FFA-CF46-FE10-1809-E70B331B2CB1}"/>
              </a:ext>
            </a:extLst>
          </p:cNvPr>
          <p:cNvGrpSpPr/>
          <p:nvPr/>
        </p:nvGrpSpPr>
        <p:grpSpPr>
          <a:xfrm>
            <a:off x="276660" y="3018116"/>
            <a:ext cx="350963" cy="254332"/>
            <a:chOff x="378166" y="239653"/>
            <a:chExt cx="350963" cy="254332"/>
          </a:xfrm>
        </p:grpSpPr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54DA85F3-6D9D-7BA8-23FC-0187639AE8C1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0990FD0-E92F-21A3-FC51-760E8A6F6167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04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4" name="그림 13">
            <a:extLst>
              <a:ext uri="{FF2B5EF4-FFF2-40B4-BE49-F238E27FC236}">
                <a16:creationId xmlns:a16="http://schemas.microsoft.com/office/drawing/2014/main" id="{719852E6-FD30-E83C-9C4E-5C168C899A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43744" y="949306"/>
            <a:ext cx="1490399" cy="314135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51B741C8-98F5-993B-425D-2BF2C0D2DE1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3420" y="955182"/>
            <a:ext cx="1486909" cy="314135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257D67BE-B78C-6532-BC1C-89EACB21FB6E}"/>
              </a:ext>
            </a:extLst>
          </p:cNvPr>
          <p:cNvSpPr/>
          <p:nvPr/>
        </p:nvSpPr>
        <p:spPr>
          <a:xfrm flipH="1" flipV="1">
            <a:off x="4438956" y="1448977"/>
            <a:ext cx="1488655" cy="146205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40021DC2-8DC5-C307-FFC6-DA5D4D8EFA79}"/>
              </a:ext>
            </a:extLst>
          </p:cNvPr>
          <p:cNvSpPr/>
          <p:nvPr/>
        </p:nvSpPr>
        <p:spPr>
          <a:xfrm flipH="1" flipV="1">
            <a:off x="6371673" y="1478718"/>
            <a:ext cx="1479180" cy="178773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3E346D83-291A-4A7A-5792-3C6F74492522}"/>
              </a:ext>
            </a:extLst>
          </p:cNvPr>
          <p:cNvSpPr/>
          <p:nvPr/>
        </p:nvSpPr>
        <p:spPr>
          <a:xfrm flipH="1" flipV="1">
            <a:off x="5677269" y="2948016"/>
            <a:ext cx="242427" cy="22563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45C65F7F-2D89-42F7-B874-A46E9F7A850E}"/>
              </a:ext>
            </a:extLst>
          </p:cNvPr>
          <p:cNvGrpSpPr/>
          <p:nvPr/>
        </p:nvGrpSpPr>
        <p:grpSpPr>
          <a:xfrm>
            <a:off x="4317790" y="1309221"/>
            <a:ext cx="350963" cy="254332"/>
            <a:chOff x="378166" y="239653"/>
            <a:chExt cx="350963" cy="254332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FF65D400-2F53-4ADA-BA1A-478AEC974865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BF65E99-4016-4737-A750-7FDD45BF907C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04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0873EAA7-5DD5-A4B8-4D14-62A432A84ED9}"/>
              </a:ext>
            </a:extLst>
          </p:cNvPr>
          <p:cNvSpPr/>
          <p:nvPr/>
        </p:nvSpPr>
        <p:spPr>
          <a:xfrm flipH="1" flipV="1">
            <a:off x="6386119" y="3344337"/>
            <a:ext cx="1477433" cy="27436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BC82B1FC-F459-98D8-5404-1861E7934449}"/>
              </a:ext>
            </a:extLst>
          </p:cNvPr>
          <p:cNvGrpSpPr/>
          <p:nvPr/>
        </p:nvGrpSpPr>
        <p:grpSpPr>
          <a:xfrm>
            <a:off x="5394863" y="2927255"/>
            <a:ext cx="350963" cy="254332"/>
            <a:chOff x="378166" y="239653"/>
            <a:chExt cx="350963" cy="254332"/>
          </a:xfrm>
        </p:grpSpPr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CFB5285B-CA7E-A7B1-2FC6-CC849AF18F1C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22FF61C-C673-C2A1-EB32-2A4C98591D92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05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8D567ED-97C2-72B8-DF03-3CC1852EAFB1}"/>
              </a:ext>
            </a:extLst>
          </p:cNvPr>
          <p:cNvGrpSpPr/>
          <p:nvPr/>
        </p:nvGrpSpPr>
        <p:grpSpPr>
          <a:xfrm>
            <a:off x="6282347" y="1319947"/>
            <a:ext cx="350963" cy="254332"/>
            <a:chOff x="378166" y="239653"/>
            <a:chExt cx="350963" cy="254332"/>
          </a:xfrm>
        </p:grpSpPr>
        <p:sp>
          <p:nvSpPr>
            <p:cNvPr id="47" name="타원 46">
              <a:extLst>
                <a:ext uri="{FF2B5EF4-FFF2-40B4-BE49-F238E27FC236}">
                  <a16:creationId xmlns:a16="http://schemas.microsoft.com/office/drawing/2014/main" id="{A14B2BD5-4489-FB50-78EC-CE64A89C37D8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3F4F517-8717-0A61-112D-0DDF58B81167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05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6842DB51-9630-213E-8324-A993305BABE1}"/>
              </a:ext>
            </a:extLst>
          </p:cNvPr>
          <p:cNvGrpSpPr/>
          <p:nvPr/>
        </p:nvGrpSpPr>
        <p:grpSpPr>
          <a:xfrm>
            <a:off x="6183760" y="3353305"/>
            <a:ext cx="350963" cy="254332"/>
            <a:chOff x="378166" y="239653"/>
            <a:chExt cx="350963" cy="254332"/>
          </a:xfrm>
        </p:grpSpPr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2EFCA414-2FA2-4D4E-F0E0-1059BF2F81D1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8DFCA53-9259-3403-001E-DFB10093D38F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06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64" name="그림 63">
            <a:extLst>
              <a:ext uri="{FF2B5EF4-FFF2-40B4-BE49-F238E27FC236}">
                <a16:creationId xmlns:a16="http://schemas.microsoft.com/office/drawing/2014/main" id="{F0A0F637-4FA5-DDEB-60BF-CB9E3258359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13" r="499" b="30108"/>
          <a:stretch/>
        </p:blipFill>
        <p:spPr>
          <a:xfrm>
            <a:off x="2525098" y="962531"/>
            <a:ext cx="1479469" cy="154173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65" name="그림 64">
            <a:extLst>
              <a:ext uri="{FF2B5EF4-FFF2-40B4-BE49-F238E27FC236}">
                <a16:creationId xmlns:a16="http://schemas.microsoft.com/office/drawing/2014/main" id="{F7CD0783-2F75-4CF5-5ECC-C2069A2657D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38" b="12667"/>
          <a:stretch/>
        </p:blipFill>
        <p:spPr>
          <a:xfrm>
            <a:off x="2521377" y="2619880"/>
            <a:ext cx="1486909" cy="146685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6F4FE613-E509-332F-8750-56587B4E7312}"/>
              </a:ext>
            </a:extLst>
          </p:cNvPr>
          <p:cNvCxnSpPr>
            <a:cxnSpLocks/>
          </p:cNvCxnSpPr>
          <p:nvPr/>
        </p:nvCxnSpPr>
        <p:spPr>
          <a:xfrm flipV="1">
            <a:off x="2089212" y="1371600"/>
            <a:ext cx="378098" cy="34783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화살표 연결선 79">
            <a:extLst>
              <a:ext uri="{FF2B5EF4-FFF2-40B4-BE49-F238E27FC236}">
                <a16:creationId xmlns:a16="http://schemas.microsoft.com/office/drawing/2014/main" id="{1E42ACCD-B76D-91A1-7637-83E28919D6A8}"/>
              </a:ext>
            </a:extLst>
          </p:cNvPr>
          <p:cNvCxnSpPr>
            <a:cxnSpLocks/>
          </p:cNvCxnSpPr>
          <p:nvPr/>
        </p:nvCxnSpPr>
        <p:spPr>
          <a:xfrm>
            <a:off x="2084949" y="2383546"/>
            <a:ext cx="337711" cy="41297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그룹 88">
            <a:extLst>
              <a:ext uri="{FF2B5EF4-FFF2-40B4-BE49-F238E27FC236}">
                <a16:creationId xmlns:a16="http://schemas.microsoft.com/office/drawing/2014/main" id="{25A72186-D9F6-8982-F7E7-D3F13024366D}"/>
              </a:ext>
            </a:extLst>
          </p:cNvPr>
          <p:cNvGrpSpPr/>
          <p:nvPr/>
        </p:nvGrpSpPr>
        <p:grpSpPr>
          <a:xfrm>
            <a:off x="2254880" y="1047648"/>
            <a:ext cx="350963" cy="254332"/>
            <a:chOff x="378166" y="239653"/>
            <a:chExt cx="350963" cy="254332"/>
          </a:xfrm>
        </p:grpSpPr>
        <p:sp>
          <p:nvSpPr>
            <p:cNvPr id="90" name="타원 89">
              <a:extLst>
                <a:ext uri="{FF2B5EF4-FFF2-40B4-BE49-F238E27FC236}">
                  <a16:creationId xmlns:a16="http://schemas.microsoft.com/office/drawing/2014/main" id="{0225D841-4274-3ABB-E3AF-CAED1417569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EE063A2-BF07-30CF-A193-4A24282266A3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D5786C0D-6853-9152-340D-6D943BFE335C}"/>
              </a:ext>
            </a:extLst>
          </p:cNvPr>
          <p:cNvGrpSpPr/>
          <p:nvPr/>
        </p:nvGrpSpPr>
        <p:grpSpPr>
          <a:xfrm>
            <a:off x="2236965" y="2833507"/>
            <a:ext cx="350963" cy="254332"/>
            <a:chOff x="378166" y="239653"/>
            <a:chExt cx="350963" cy="254332"/>
          </a:xfrm>
        </p:grpSpPr>
        <p:sp>
          <p:nvSpPr>
            <p:cNvPr id="97" name="타원 96">
              <a:extLst>
                <a:ext uri="{FF2B5EF4-FFF2-40B4-BE49-F238E27FC236}">
                  <a16:creationId xmlns:a16="http://schemas.microsoft.com/office/drawing/2014/main" id="{3340ACA9-A974-9D91-8EB5-305C08EEF23F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0F43A823-474F-5C3F-75AF-7FC6AA3B693D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531C5D9B-A038-F2CB-98F1-B2900DC139C2}"/>
              </a:ext>
            </a:extLst>
          </p:cNvPr>
          <p:cNvSpPr txBox="1"/>
          <p:nvPr/>
        </p:nvSpPr>
        <p:spPr>
          <a:xfrm>
            <a:off x="546898" y="6045297"/>
            <a:ext cx="6139504" cy="821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작업에 사용할 </a:t>
            </a:r>
            <a:r>
              <a:rPr lang="ko-KR" altLang="en-US" sz="1100" b="1" dirty="0" err="1">
                <a:solidFill>
                  <a:srgbClr val="333333"/>
                </a:solidFill>
              </a:rPr>
              <a:t>해머을</a:t>
            </a:r>
            <a:r>
              <a:rPr lang="ko-KR" altLang="en-US" sz="1100" b="1" dirty="0">
                <a:solidFill>
                  <a:srgbClr val="333333"/>
                </a:solidFill>
              </a:rPr>
              <a:t> 선택할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선택할 수 있는 해머가 없으면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설정 화면</a:t>
            </a:r>
            <a:r>
              <a:rPr lang="en-US" altLang="ko-KR" sz="1100" b="1" dirty="0">
                <a:solidFill>
                  <a:srgbClr val="333333"/>
                </a:solidFill>
              </a:rPr>
              <a:t>＇</a:t>
            </a:r>
            <a:r>
              <a:rPr lang="ko-KR" altLang="en-US" sz="1100" b="1" dirty="0">
                <a:solidFill>
                  <a:srgbClr val="333333"/>
                </a:solidFill>
              </a:rPr>
              <a:t>에서 새 해머를 추가하실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</p:txBody>
      </p:sp>
      <p:grpSp>
        <p:nvGrpSpPr>
          <p:cNvPr id="102" name="그룹 101">
            <a:extLst>
              <a:ext uri="{FF2B5EF4-FFF2-40B4-BE49-F238E27FC236}">
                <a16:creationId xmlns:a16="http://schemas.microsoft.com/office/drawing/2014/main" id="{1BE869F9-DC84-8A97-BA79-0FFA42DE9D2C}"/>
              </a:ext>
            </a:extLst>
          </p:cNvPr>
          <p:cNvGrpSpPr/>
          <p:nvPr/>
        </p:nvGrpSpPr>
        <p:grpSpPr>
          <a:xfrm>
            <a:off x="273083" y="6104326"/>
            <a:ext cx="350963" cy="254332"/>
            <a:chOff x="378166" y="239653"/>
            <a:chExt cx="350963" cy="254332"/>
          </a:xfrm>
        </p:grpSpPr>
        <p:sp>
          <p:nvSpPr>
            <p:cNvPr id="103" name="타원 102">
              <a:extLst>
                <a:ext uri="{FF2B5EF4-FFF2-40B4-BE49-F238E27FC236}">
                  <a16:creationId xmlns:a16="http://schemas.microsoft.com/office/drawing/2014/main" id="{E9303BE2-9069-FA5A-BF2D-E8CBA7D3C54E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3FD77E63-C67F-1727-6793-3801D3DBDB5D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5" name="TextBox 104">
            <a:extLst>
              <a:ext uri="{FF2B5EF4-FFF2-40B4-BE49-F238E27FC236}">
                <a16:creationId xmlns:a16="http://schemas.microsoft.com/office/drawing/2014/main" id="{D49D1643-1745-B788-65EA-44ACD6DCE533}"/>
              </a:ext>
            </a:extLst>
          </p:cNvPr>
          <p:cNvSpPr txBox="1"/>
          <p:nvPr/>
        </p:nvSpPr>
        <p:spPr>
          <a:xfrm>
            <a:off x="6329885" y="4895668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계측 정보의 필수 값을 입력할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FF0000"/>
                </a:solidFill>
              </a:rPr>
              <a:t>* </a:t>
            </a:r>
            <a:r>
              <a:rPr lang="ko-KR" altLang="en-US" sz="1100" b="1" dirty="0">
                <a:solidFill>
                  <a:srgbClr val="FF0000"/>
                </a:solidFill>
              </a:rPr>
              <a:t>가 붙은 필수 값</a:t>
            </a:r>
            <a:r>
              <a:rPr lang="ko-KR" altLang="en-US" sz="1100" b="1" dirty="0"/>
              <a:t>으로 모든 값을 입력해야 합니다</a:t>
            </a:r>
            <a:r>
              <a:rPr lang="en-US" altLang="ko-KR" sz="1100" b="1" dirty="0"/>
              <a:t>.</a:t>
            </a:r>
          </a:p>
        </p:txBody>
      </p:sp>
      <p:grpSp>
        <p:nvGrpSpPr>
          <p:cNvPr id="106" name="그룹 105">
            <a:extLst>
              <a:ext uri="{FF2B5EF4-FFF2-40B4-BE49-F238E27FC236}">
                <a16:creationId xmlns:a16="http://schemas.microsoft.com/office/drawing/2014/main" id="{0B342E13-280E-7BAA-E4AA-DBD913AEDC78}"/>
              </a:ext>
            </a:extLst>
          </p:cNvPr>
          <p:cNvGrpSpPr/>
          <p:nvPr/>
        </p:nvGrpSpPr>
        <p:grpSpPr>
          <a:xfrm>
            <a:off x="6045511" y="4959181"/>
            <a:ext cx="350963" cy="254332"/>
            <a:chOff x="378166" y="239653"/>
            <a:chExt cx="350963" cy="254332"/>
          </a:xfrm>
        </p:grpSpPr>
        <p:sp>
          <p:nvSpPr>
            <p:cNvPr id="107" name="타원 106">
              <a:extLst>
                <a:ext uri="{FF2B5EF4-FFF2-40B4-BE49-F238E27FC236}">
                  <a16:creationId xmlns:a16="http://schemas.microsoft.com/office/drawing/2014/main" id="{A74C68F3-CE38-7A6F-424B-B51AD9C31007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A31F41FE-64D1-6360-4C33-7DAB4154FC4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04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9" name="TextBox 108">
            <a:extLst>
              <a:ext uri="{FF2B5EF4-FFF2-40B4-BE49-F238E27FC236}">
                <a16:creationId xmlns:a16="http://schemas.microsoft.com/office/drawing/2014/main" id="{93BBEEF9-C0E0-590B-F646-C27792E0264C}"/>
              </a:ext>
            </a:extLst>
          </p:cNvPr>
          <p:cNvSpPr txBox="1"/>
          <p:nvPr/>
        </p:nvSpPr>
        <p:spPr>
          <a:xfrm>
            <a:off x="6329885" y="5456060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계측 정보의 선택 값을 입력할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선택 값을 입력하지 않고 계측을 진행하면 기본값 </a:t>
            </a:r>
            <a:r>
              <a:rPr lang="en-US" altLang="ko-KR" sz="1100" b="1" dirty="0">
                <a:solidFill>
                  <a:srgbClr val="333333"/>
                </a:solidFill>
              </a:rPr>
              <a:t>0.0</a:t>
            </a:r>
            <a:r>
              <a:rPr lang="ko-KR" altLang="en-US" sz="1100" b="1" dirty="0">
                <a:solidFill>
                  <a:srgbClr val="333333"/>
                </a:solidFill>
              </a:rPr>
              <a:t>으로 설정됩니다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grpSp>
        <p:nvGrpSpPr>
          <p:cNvPr id="110" name="그룹 109">
            <a:extLst>
              <a:ext uri="{FF2B5EF4-FFF2-40B4-BE49-F238E27FC236}">
                <a16:creationId xmlns:a16="http://schemas.microsoft.com/office/drawing/2014/main" id="{9B40DDF9-646D-D724-1EE1-D6D320F9C52D}"/>
              </a:ext>
            </a:extLst>
          </p:cNvPr>
          <p:cNvGrpSpPr/>
          <p:nvPr/>
        </p:nvGrpSpPr>
        <p:grpSpPr>
          <a:xfrm>
            <a:off x="6045511" y="5519573"/>
            <a:ext cx="350963" cy="254332"/>
            <a:chOff x="378166" y="239653"/>
            <a:chExt cx="350963" cy="254332"/>
          </a:xfrm>
        </p:grpSpPr>
        <p:sp>
          <p:nvSpPr>
            <p:cNvPr id="111" name="타원 110">
              <a:extLst>
                <a:ext uri="{FF2B5EF4-FFF2-40B4-BE49-F238E27FC236}">
                  <a16:creationId xmlns:a16="http://schemas.microsoft.com/office/drawing/2014/main" id="{4086C428-E4A8-0CD5-FC41-295EF6962B1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9A6CBCE1-3766-C01D-BF93-351051637B8A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05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3" name="TextBox 112">
            <a:extLst>
              <a:ext uri="{FF2B5EF4-FFF2-40B4-BE49-F238E27FC236}">
                <a16:creationId xmlns:a16="http://schemas.microsoft.com/office/drawing/2014/main" id="{76D1B98D-2E84-417D-A921-604A0ABA8772}"/>
              </a:ext>
            </a:extLst>
          </p:cNvPr>
          <p:cNvSpPr txBox="1"/>
          <p:nvPr/>
        </p:nvSpPr>
        <p:spPr>
          <a:xfrm>
            <a:off x="6329885" y="6041525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현장</a:t>
            </a:r>
            <a:r>
              <a:rPr lang="en-US" altLang="ko-KR" sz="1100" b="1" dirty="0">
                <a:solidFill>
                  <a:srgbClr val="333333"/>
                </a:solidFill>
              </a:rPr>
              <a:t>,</a:t>
            </a:r>
            <a:r>
              <a:rPr lang="ko-KR" altLang="en-US" sz="1100" b="1" dirty="0">
                <a:solidFill>
                  <a:srgbClr val="333333"/>
                </a:solidFill>
              </a:rPr>
              <a:t>해머를 선택하고 계측 정보를 입력하면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계측 시작</a:t>
            </a:r>
            <a:r>
              <a:rPr lang="en-US" altLang="ko-KR" sz="1100" b="1" dirty="0">
                <a:solidFill>
                  <a:srgbClr val="333333"/>
                </a:solidFill>
              </a:rPr>
              <a:t>‘ </a:t>
            </a:r>
            <a:r>
              <a:rPr lang="ko-KR" altLang="en-US" sz="1100" b="1" dirty="0">
                <a:solidFill>
                  <a:srgbClr val="333333"/>
                </a:solidFill>
              </a:rPr>
              <a:t>버튼을 눌러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작업의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계측을 시작할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978A34FE-340C-430A-A745-D10CC3538D39}"/>
              </a:ext>
            </a:extLst>
          </p:cNvPr>
          <p:cNvGrpSpPr/>
          <p:nvPr/>
        </p:nvGrpSpPr>
        <p:grpSpPr>
          <a:xfrm>
            <a:off x="6045511" y="6105038"/>
            <a:ext cx="350963" cy="254332"/>
            <a:chOff x="378166" y="239653"/>
            <a:chExt cx="350963" cy="254332"/>
          </a:xfrm>
        </p:grpSpPr>
        <p:sp>
          <p:nvSpPr>
            <p:cNvPr id="115" name="타원 114">
              <a:extLst>
                <a:ext uri="{FF2B5EF4-FFF2-40B4-BE49-F238E27FC236}">
                  <a16:creationId xmlns:a16="http://schemas.microsoft.com/office/drawing/2014/main" id="{08224F19-0541-FDE0-F7C0-DA258D343D4B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48982D74-D412-FBF9-3457-2FC41C5C98FC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06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9" name="TextBox 118">
            <a:extLst>
              <a:ext uri="{FF2B5EF4-FFF2-40B4-BE49-F238E27FC236}">
                <a16:creationId xmlns:a16="http://schemas.microsoft.com/office/drawing/2014/main" id="{535E48A1-8AA2-3449-D1BB-644CFA6630ED}"/>
              </a:ext>
            </a:extLst>
          </p:cNvPr>
          <p:cNvSpPr txBox="1"/>
          <p:nvPr/>
        </p:nvSpPr>
        <p:spPr>
          <a:xfrm>
            <a:off x="8260504" y="3032434"/>
            <a:ext cx="3866468" cy="1853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계측 정보 입력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필수 값 입력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   ( </a:t>
            </a:r>
            <a:r>
              <a:rPr lang="ko-KR" altLang="en-US" sz="1100" b="1" dirty="0">
                <a:solidFill>
                  <a:srgbClr val="333333"/>
                </a:solidFill>
              </a:rPr>
              <a:t>계측수행자</a:t>
            </a:r>
            <a:r>
              <a:rPr lang="en-US" altLang="ko-KR" sz="1100" b="1" dirty="0">
                <a:solidFill>
                  <a:srgbClr val="333333"/>
                </a:solidFill>
              </a:rPr>
              <a:t>, </a:t>
            </a:r>
            <a:r>
              <a:rPr lang="ko-KR" altLang="en-US" sz="1100" b="1" dirty="0">
                <a:solidFill>
                  <a:srgbClr val="333333"/>
                </a:solidFill>
              </a:rPr>
              <a:t>말뚝번호</a:t>
            </a:r>
            <a:r>
              <a:rPr lang="en-US" altLang="ko-KR" sz="1100" b="1" dirty="0">
                <a:solidFill>
                  <a:srgbClr val="333333"/>
                </a:solidFill>
              </a:rPr>
              <a:t>, </a:t>
            </a:r>
            <a:r>
              <a:rPr lang="ko-KR" altLang="en-US" sz="1100" b="1" dirty="0">
                <a:solidFill>
                  <a:srgbClr val="333333"/>
                </a:solidFill>
              </a:rPr>
              <a:t>말뚝종류</a:t>
            </a:r>
            <a:r>
              <a:rPr lang="en-US" altLang="ko-KR" sz="1100" b="1" dirty="0">
                <a:solidFill>
                  <a:srgbClr val="333333"/>
                </a:solidFill>
              </a:rPr>
              <a:t>, </a:t>
            </a:r>
            <a:r>
              <a:rPr lang="ko-KR" altLang="en-US" sz="1100" b="1" dirty="0">
                <a:solidFill>
                  <a:srgbClr val="333333"/>
                </a:solidFill>
              </a:rPr>
              <a:t>설계길이</a:t>
            </a:r>
            <a:r>
              <a:rPr lang="en-US" altLang="ko-KR" sz="1100" b="1" dirty="0">
                <a:solidFill>
                  <a:srgbClr val="333333"/>
                </a:solidFill>
              </a:rPr>
              <a:t>, </a:t>
            </a:r>
            <a:r>
              <a:rPr lang="ko-KR" altLang="en-US" sz="1100" b="1" dirty="0">
                <a:solidFill>
                  <a:srgbClr val="333333"/>
                </a:solidFill>
              </a:rPr>
              <a:t>낙하고</a:t>
            </a:r>
            <a:r>
              <a:rPr lang="en-US" altLang="ko-KR" sz="1100" b="1" dirty="0">
                <a:solidFill>
                  <a:srgbClr val="333333"/>
                </a:solidFill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    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관입량관리치</a:t>
            </a:r>
            <a:r>
              <a:rPr lang="en-US" altLang="ko-KR" sz="1100" b="1" dirty="0">
                <a:solidFill>
                  <a:srgbClr val="333333"/>
                </a:solidFill>
              </a:rPr>
              <a:t>, </a:t>
            </a:r>
            <a:r>
              <a:rPr lang="ko-KR" altLang="en-US" sz="1100" b="1" dirty="0" err="1">
                <a:solidFill>
                  <a:srgbClr val="333333"/>
                </a:solidFill>
              </a:rPr>
              <a:t>기준항타횟수</a:t>
            </a:r>
            <a:r>
              <a:rPr lang="en-US" altLang="ko-KR" sz="1100" b="1" dirty="0">
                <a:solidFill>
                  <a:srgbClr val="333333"/>
                </a:solidFill>
              </a:rPr>
              <a:t>, </a:t>
            </a:r>
            <a:r>
              <a:rPr lang="ko-KR" altLang="en-US" sz="1100" b="1" dirty="0" err="1">
                <a:solidFill>
                  <a:srgbClr val="333333"/>
                </a:solidFill>
              </a:rPr>
              <a:t>말뚝직경</a:t>
            </a:r>
            <a:r>
              <a:rPr lang="en-US" altLang="ko-KR" sz="1100" b="1" dirty="0">
                <a:solidFill>
                  <a:srgbClr val="333333"/>
                </a:solidFill>
              </a:rPr>
              <a:t>,</a:t>
            </a:r>
            <a:r>
              <a:rPr lang="ko-KR" altLang="en-US" sz="1100" b="1" dirty="0">
                <a:solidFill>
                  <a:srgbClr val="333333"/>
                </a:solidFill>
              </a:rPr>
              <a:t> 말뚝두께 </a:t>
            </a:r>
            <a:r>
              <a:rPr lang="en-US" altLang="ko-KR" sz="1100" b="1" dirty="0">
                <a:solidFill>
                  <a:srgbClr val="333333"/>
                </a:solidFill>
              </a:rPr>
              <a:t>)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선택 값 입력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   ( </a:t>
            </a:r>
            <a:r>
              <a:rPr lang="ko-KR" altLang="en-US" sz="1100" b="1" dirty="0" err="1">
                <a:solidFill>
                  <a:srgbClr val="333333"/>
                </a:solidFill>
              </a:rPr>
              <a:t>보조말뚝길이</a:t>
            </a:r>
            <a:r>
              <a:rPr lang="en-US" altLang="ko-KR" sz="1100" b="1" dirty="0">
                <a:solidFill>
                  <a:srgbClr val="333333"/>
                </a:solidFill>
              </a:rPr>
              <a:t>, </a:t>
            </a:r>
            <a:r>
              <a:rPr lang="ko-KR" altLang="en-US" sz="1100" b="1" dirty="0">
                <a:solidFill>
                  <a:srgbClr val="333333"/>
                </a:solidFill>
              </a:rPr>
              <a:t>말뚝길이</a:t>
            </a:r>
            <a:r>
              <a:rPr lang="en-US" altLang="ko-KR" sz="1100" b="1" dirty="0">
                <a:solidFill>
                  <a:srgbClr val="333333"/>
                </a:solidFill>
              </a:rPr>
              <a:t>_</a:t>
            </a:r>
            <a:r>
              <a:rPr lang="ko-KR" altLang="en-US" sz="1100" b="1" dirty="0">
                <a:solidFill>
                  <a:srgbClr val="333333"/>
                </a:solidFill>
              </a:rPr>
              <a:t>상항</a:t>
            </a:r>
            <a:r>
              <a:rPr lang="en-US" altLang="ko-KR" sz="1100" b="1" dirty="0">
                <a:solidFill>
                  <a:srgbClr val="333333"/>
                </a:solidFill>
              </a:rPr>
              <a:t>/</a:t>
            </a:r>
            <a:r>
              <a:rPr lang="ko-KR" altLang="en-US" sz="1100" b="1" dirty="0" err="1">
                <a:solidFill>
                  <a:srgbClr val="333333"/>
                </a:solidFill>
              </a:rPr>
              <a:t>중항</a:t>
            </a:r>
            <a:r>
              <a:rPr lang="en-US" altLang="ko-KR" sz="1100" b="1" dirty="0">
                <a:solidFill>
                  <a:srgbClr val="333333"/>
                </a:solidFill>
              </a:rPr>
              <a:t>/</a:t>
            </a:r>
            <a:r>
              <a:rPr lang="ko-KR" altLang="en-US" sz="1100" b="1" dirty="0">
                <a:solidFill>
                  <a:srgbClr val="333333"/>
                </a:solidFill>
              </a:rPr>
              <a:t>하항</a:t>
            </a:r>
            <a:r>
              <a:rPr lang="en-US" altLang="ko-KR" sz="1100" b="1" dirty="0">
                <a:solidFill>
                  <a:srgbClr val="333333"/>
                </a:solidFill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     </a:t>
            </a:r>
            <a:r>
              <a:rPr lang="ko-KR" altLang="en-US" sz="1100" b="1" dirty="0">
                <a:solidFill>
                  <a:srgbClr val="333333"/>
                </a:solidFill>
              </a:rPr>
              <a:t>말뚝길이</a:t>
            </a:r>
            <a:r>
              <a:rPr lang="en-US" altLang="ko-KR" sz="1100" b="1" dirty="0">
                <a:solidFill>
                  <a:srgbClr val="333333"/>
                </a:solidFill>
              </a:rPr>
              <a:t>_</a:t>
            </a:r>
            <a:r>
              <a:rPr lang="ko-KR" altLang="en-US" sz="1100" b="1" dirty="0" err="1">
                <a:solidFill>
                  <a:srgbClr val="333333"/>
                </a:solidFill>
              </a:rPr>
              <a:t>단본</a:t>
            </a:r>
            <a:r>
              <a:rPr lang="en-US" altLang="ko-KR" sz="1100" b="1" dirty="0">
                <a:solidFill>
                  <a:srgbClr val="333333"/>
                </a:solidFill>
              </a:rPr>
              <a:t>, </a:t>
            </a:r>
            <a:r>
              <a:rPr lang="ko-KR" altLang="en-US" sz="1100" b="1" dirty="0">
                <a:solidFill>
                  <a:srgbClr val="333333"/>
                </a:solidFill>
              </a:rPr>
              <a:t>말뚝길이 </a:t>
            </a:r>
            <a:r>
              <a:rPr lang="en-US" altLang="ko-KR" sz="1100" b="1" dirty="0">
                <a:solidFill>
                  <a:srgbClr val="333333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330030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사각형: 둥근 위쪽 모서리 54">
            <a:extLst>
              <a:ext uri="{FF2B5EF4-FFF2-40B4-BE49-F238E27FC236}">
                <a16:creationId xmlns:a16="http://schemas.microsoft.com/office/drawing/2014/main" id="{215CA057-1A09-4BE5-8BB5-87DE351B696C}"/>
              </a:ext>
            </a:extLst>
          </p:cNvPr>
          <p:cNvSpPr/>
          <p:nvPr/>
        </p:nvSpPr>
        <p:spPr>
          <a:xfrm>
            <a:off x="379498" y="731769"/>
            <a:ext cx="7310352" cy="3611113"/>
          </a:xfrm>
          <a:prstGeom prst="round2Same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78CCEF46-C2CD-47FC-9E2C-28DB8A500594}"/>
              </a:ext>
            </a:extLst>
          </p:cNvPr>
          <p:cNvGrpSpPr/>
          <p:nvPr/>
        </p:nvGrpSpPr>
        <p:grpSpPr>
          <a:xfrm>
            <a:off x="4110547" y="961425"/>
            <a:ext cx="1486909" cy="3141358"/>
            <a:chOff x="579649" y="949306"/>
            <a:chExt cx="1486909" cy="3141358"/>
          </a:xfrm>
        </p:grpSpPr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DADD0DF4-F8AE-523E-271E-0C729CB0E8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79649" y="949306"/>
              <a:ext cx="1486909" cy="3141358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2234E6FA-1D96-555E-ABF1-2786ACFB16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88" t="62003" r="24831" b="33573"/>
            <a:stretch/>
          </p:blipFill>
          <p:spPr>
            <a:xfrm>
              <a:off x="1341506" y="3010765"/>
              <a:ext cx="387335" cy="14065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3ECFCF56-FFEA-0FBC-D57F-DD7620FB19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88" t="62003" r="24831" b="33573"/>
            <a:stretch/>
          </p:blipFill>
          <p:spPr>
            <a:xfrm>
              <a:off x="1335835" y="3169389"/>
              <a:ext cx="387335" cy="14065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B7A5FE1A-41A5-A4B6-7096-A011EF3A12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88" t="62003" r="24831" b="33573"/>
            <a:stretch/>
          </p:blipFill>
          <p:spPr>
            <a:xfrm>
              <a:off x="1335834" y="3329083"/>
              <a:ext cx="387335" cy="140654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46A42A8-4818-B973-7272-0DD6DE6BCB63}"/>
              </a:ext>
            </a:extLst>
          </p:cNvPr>
          <p:cNvGrpSpPr/>
          <p:nvPr/>
        </p:nvGrpSpPr>
        <p:grpSpPr>
          <a:xfrm>
            <a:off x="579649" y="949306"/>
            <a:ext cx="1486909" cy="3141358"/>
            <a:chOff x="579649" y="949306"/>
            <a:chExt cx="1486909" cy="3141358"/>
          </a:xfrm>
        </p:grpSpPr>
        <p:pic>
          <p:nvPicPr>
            <p:cNvPr id="2" name="그림 1">
              <a:extLst>
                <a:ext uri="{FF2B5EF4-FFF2-40B4-BE49-F238E27FC236}">
                  <a16:creationId xmlns:a16="http://schemas.microsoft.com/office/drawing/2014/main" id="{90B5F42B-0C52-B839-3FBF-92CE776E38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79649" y="949306"/>
              <a:ext cx="1486909" cy="3141358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27C0867A-2CF9-B724-C516-0E408D394D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88" t="62003" r="24831" b="33573"/>
            <a:stretch/>
          </p:blipFill>
          <p:spPr>
            <a:xfrm>
              <a:off x="1341506" y="3010765"/>
              <a:ext cx="387335" cy="14065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3CE6CEC1-F8D9-4CC1-E459-55E3D98478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88" t="62003" r="24831" b="33573"/>
            <a:stretch/>
          </p:blipFill>
          <p:spPr>
            <a:xfrm>
              <a:off x="1335835" y="3169389"/>
              <a:ext cx="387335" cy="14065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41765CF7-C23A-63EF-8345-4A82607705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88" t="62003" r="24831" b="33573"/>
            <a:stretch/>
          </p:blipFill>
          <p:spPr>
            <a:xfrm>
              <a:off x="1335834" y="3329083"/>
              <a:ext cx="387335" cy="140654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3A28AA21-A396-44EC-8119-8525D4F47C5B}"/>
              </a:ext>
            </a:extLst>
          </p:cNvPr>
          <p:cNvSpPr/>
          <p:nvPr/>
        </p:nvSpPr>
        <p:spPr>
          <a:xfrm>
            <a:off x="203232" y="144552"/>
            <a:ext cx="2678031" cy="307714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촬영 시스템 어플리케이션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7560E43-E12A-4A39-88BC-B3626995DBA0}"/>
              </a:ext>
            </a:extLst>
          </p:cNvPr>
          <p:cNvSpPr txBox="1"/>
          <p:nvPr/>
        </p:nvSpPr>
        <p:spPr>
          <a:xfrm>
            <a:off x="547391" y="5300491"/>
            <a:ext cx="6139504" cy="313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측정 이력 조회를 원하는 현장을 선택할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9D37BD2-4DA3-4489-A5DF-6A20158028A6}"/>
              </a:ext>
            </a:extLst>
          </p:cNvPr>
          <p:cNvSpPr txBox="1"/>
          <p:nvPr/>
        </p:nvSpPr>
        <p:spPr>
          <a:xfrm>
            <a:off x="557457" y="4927418"/>
            <a:ext cx="6139504" cy="313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하단의 메뉴들 중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측정이력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  <a:r>
              <a:rPr lang="ko-KR" altLang="en-US" sz="1100" b="1" dirty="0">
                <a:solidFill>
                  <a:srgbClr val="333333"/>
                </a:solidFill>
              </a:rPr>
              <a:t>메뉴를 클릭하여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측정이력 화면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으로 이동할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sp>
        <p:nvSpPr>
          <p:cNvPr id="53" name="사각형: 둥근 위쪽 모서리 52">
            <a:extLst>
              <a:ext uri="{FF2B5EF4-FFF2-40B4-BE49-F238E27FC236}">
                <a16:creationId xmlns:a16="http://schemas.microsoft.com/office/drawing/2014/main" id="{1F3C42B6-48FD-4F17-BC65-FB20757796C7}"/>
              </a:ext>
            </a:extLst>
          </p:cNvPr>
          <p:cNvSpPr/>
          <p:nvPr/>
        </p:nvSpPr>
        <p:spPr>
          <a:xfrm rot="10800000">
            <a:off x="379500" y="4332438"/>
            <a:ext cx="7310349" cy="30873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DFCC87F-AAA9-43DD-8D50-F5D0D508730C}"/>
              </a:ext>
            </a:extLst>
          </p:cNvPr>
          <p:cNvSpPr txBox="1"/>
          <p:nvPr/>
        </p:nvSpPr>
        <p:spPr>
          <a:xfrm>
            <a:off x="469325" y="4342907"/>
            <a:ext cx="7060363" cy="26161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>
                <a:solidFill>
                  <a:schemeClr val="bg1"/>
                </a:solidFill>
              </a:rPr>
              <a:t>오프라인 </a:t>
            </a:r>
            <a:r>
              <a:rPr lang="en-US" altLang="ko-KR" sz="1100" b="1" dirty="0">
                <a:solidFill>
                  <a:schemeClr val="bg1"/>
                </a:solidFill>
              </a:rPr>
              <a:t>&gt; </a:t>
            </a:r>
            <a:r>
              <a:rPr lang="ko-KR" altLang="en-US" sz="1100" b="1" dirty="0">
                <a:solidFill>
                  <a:schemeClr val="bg1"/>
                </a:solidFill>
              </a:rPr>
              <a:t>측정 이력 화면</a:t>
            </a: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B730E496-9020-4C5F-A7CF-016233BF3349}"/>
              </a:ext>
            </a:extLst>
          </p:cNvPr>
          <p:cNvGrpSpPr/>
          <p:nvPr/>
        </p:nvGrpSpPr>
        <p:grpSpPr>
          <a:xfrm>
            <a:off x="275061" y="4967292"/>
            <a:ext cx="350963" cy="254332"/>
            <a:chOff x="378166" y="239653"/>
            <a:chExt cx="350963" cy="254332"/>
          </a:xfrm>
        </p:grpSpPr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A0F53092-1839-49C5-BE85-D67CD91FE9D5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DE142F6A-97D7-4A02-8B11-6868C59F1FB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95F24AB2-E91D-4D88-AD26-F2ACA89465B6}"/>
              </a:ext>
            </a:extLst>
          </p:cNvPr>
          <p:cNvSpPr txBox="1"/>
          <p:nvPr/>
        </p:nvSpPr>
        <p:spPr>
          <a:xfrm>
            <a:off x="8027950" y="767609"/>
            <a:ext cx="362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0070C0"/>
                </a:solidFill>
              </a:rPr>
              <a:t>측정이력 화면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E128B2C-B1F6-4B3E-BFDC-2CCFB2349091}"/>
              </a:ext>
            </a:extLst>
          </p:cNvPr>
          <p:cNvSpPr txBox="1"/>
          <p:nvPr/>
        </p:nvSpPr>
        <p:spPr>
          <a:xfrm>
            <a:off x="8078637" y="1444877"/>
            <a:ext cx="6139504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 err="1">
                <a:solidFill>
                  <a:schemeClr val="accent1">
                    <a:lumMod val="75000"/>
                  </a:schemeClr>
                </a:solidFill>
              </a:rPr>
              <a:t>현장명</a:t>
            </a: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ko-KR" altLang="en-US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171450" indent="-171450">
              <a:lnSpc>
                <a:spcPct val="8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조회할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작업 현장 선택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964E825-FC18-4D37-8C99-CA4F372B089E}"/>
              </a:ext>
            </a:extLst>
          </p:cNvPr>
          <p:cNvSpPr txBox="1"/>
          <p:nvPr/>
        </p:nvSpPr>
        <p:spPr>
          <a:xfrm>
            <a:off x="8078637" y="2068233"/>
            <a:ext cx="6139504" cy="702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메일 전송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기록지 </a:t>
            </a:r>
            <a:r>
              <a:rPr lang="en-US" altLang="ko-KR" sz="1100" b="1" dirty="0">
                <a:solidFill>
                  <a:srgbClr val="333333"/>
                </a:solidFill>
              </a:rPr>
              <a:t>PDF</a:t>
            </a:r>
            <a:r>
              <a:rPr lang="ko-KR" altLang="en-US" sz="1100" b="1" dirty="0">
                <a:solidFill>
                  <a:srgbClr val="333333"/>
                </a:solidFill>
              </a:rPr>
              <a:t>파일로 전송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수신 받을 메일 주소 입력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101" name="사각형: 둥근 모서리 100">
            <a:extLst>
              <a:ext uri="{FF2B5EF4-FFF2-40B4-BE49-F238E27FC236}">
                <a16:creationId xmlns:a16="http://schemas.microsoft.com/office/drawing/2014/main" id="{106BABC5-FC3D-4510-A470-83CCBEEBC90C}"/>
              </a:ext>
            </a:extLst>
          </p:cNvPr>
          <p:cNvSpPr/>
          <p:nvPr/>
        </p:nvSpPr>
        <p:spPr>
          <a:xfrm>
            <a:off x="1092255" y="3662791"/>
            <a:ext cx="482546" cy="25369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E01D1A2E-CD39-4D54-BC64-B38F459EEA65}"/>
              </a:ext>
            </a:extLst>
          </p:cNvPr>
          <p:cNvSpPr/>
          <p:nvPr/>
        </p:nvSpPr>
        <p:spPr>
          <a:xfrm flipH="1" flipV="1">
            <a:off x="573302" y="1453626"/>
            <a:ext cx="1492174" cy="376779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864BF8ED-EB4E-405B-E5EC-E61743ACB208}"/>
              </a:ext>
            </a:extLst>
          </p:cNvPr>
          <p:cNvGrpSpPr/>
          <p:nvPr/>
        </p:nvGrpSpPr>
        <p:grpSpPr>
          <a:xfrm>
            <a:off x="273083" y="5354216"/>
            <a:ext cx="350963" cy="254332"/>
            <a:chOff x="378166" y="239653"/>
            <a:chExt cx="350963" cy="254332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A4BDF5C1-5CE7-2E6E-5C77-89981D7B825E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59FC726-68C4-C4BA-8624-241FA357BBBD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2585457-23A7-4C24-A545-801320A07FD5}"/>
              </a:ext>
            </a:extLst>
          </p:cNvPr>
          <p:cNvGrpSpPr/>
          <p:nvPr/>
        </p:nvGrpSpPr>
        <p:grpSpPr>
          <a:xfrm>
            <a:off x="280717" y="1582744"/>
            <a:ext cx="350963" cy="254332"/>
            <a:chOff x="378166" y="239653"/>
            <a:chExt cx="350963" cy="254332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C8E8551-4D51-471C-9336-FB665DE0656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AAACA80-48AA-4107-B9AA-3CFDEF0EC87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D657451B-DC4A-AC92-F2B5-00CAF4486E2C}"/>
              </a:ext>
            </a:extLst>
          </p:cNvPr>
          <p:cNvGrpSpPr/>
          <p:nvPr/>
        </p:nvGrpSpPr>
        <p:grpSpPr>
          <a:xfrm>
            <a:off x="803294" y="3671222"/>
            <a:ext cx="350963" cy="254332"/>
            <a:chOff x="378166" y="239653"/>
            <a:chExt cx="350963" cy="254332"/>
          </a:xfrm>
        </p:grpSpPr>
        <p:sp>
          <p:nvSpPr>
            <p:cNvPr id="35" name="타원 34">
              <a:extLst>
                <a:ext uri="{FF2B5EF4-FFF2-40B4-BE49-F238E27FC236}">
                  <a16:creationId xmlns:a16="http://schemas.microsoft.com/office/drawing/2014/main" id="{1BF5277A-3370-009C-94AB-5199FAF80537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48562CA-99B8-2F17-F360-6692FCA914AC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531C5D9B-A038-F2CB-98F1-B2900DC139C2}"/>
              </a:ext>
            </a:extLst>
          </p:cNvPr>
          <p:cNvSpPr txBox="1"/>
          <p:nvPr/>
        </p:nvSpPr>
        <p:spPr>
          <a:xfrm>
            <a:off x="547391" y="5677195"/>
            <a:ext cx="6139504" cy="821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메일 전송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  <a:r>
              <a:rPr lang="ko-KR" altLang="en-US" sz="1100" b="1" dirty="0">
                <a:solidFill>
                  <a:srgbClr val="333333"/>
                </a:solidFill>
              </a:rPr>
              <a:t>버튼을 클릭 </a:t>
            </a:r>
            <a:r>
              <a:rPr lang="en-US" altLang="ko-KR" sz="1100" b="1" dirty="0">
                <a:solidFill>
                  <a:srgbClr val="333333"/>
                </a:solidFill>
              </a:rPr>
              <a:t>&gt; </a:t>
            </a:r>
            <a:r>
              <a:rPr lang="ko-KR" altLang="en-US" sz="1100" b="1" dirty="0">
                <a:solidFill>
                  <a:srgbClr val="333333"/>
                </a:solidFill>
              </a:rPr>
              <a:t>수신 받을 메일 주소를 입력 </a:t>
            </a:r>
            <a:r>
              <a:rPr lang="en-US" altLang="ko-KR" sz="1100" b="1" dirty="0">
                <a:solidFill>
                  <a:srgbClr val="333333"/>
                </a:solidFill>
              </a:rPr>
              <a:t>&gt;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확인</a:t>
            </a:r>
            <a:r>
              <a:rPr lang="en-US" altLang="ko-KR" sz="1100" b="1" dirty="0">
                <a:solidFill>
                  <a:srgbClr val="333333"/>
                </a:solidFill>
              </a:rPr>
              <a:t>‘ </a:t>
            </a:r>
            <a:r>
              <a:rPr lang="ko-KR" altLang="en-US" sz="1100" b="1" dirty="0">
                <a:solidFill>
                  <a:srgbClr val="333333"/>
                </a:solidFill>
              </a:rPr>
              <a:t>버튼을 클릭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과정을 통해 메일을 전송할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 </a:t>
            </a:r>
            <a:r>
              <a:rPr lang="ko-KR" altLang="en-US" sz="1100" b="1" dirty="0">
                <a:solidFill>
                  <a:srgbClr val="333333"/>
                </a:solidFill>
              </a:rPr>
              <a:t>데이터는 조회 날짜의 하루 동안 시행된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각 측정들의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기록지들을 </a:t>
            </a:r>
            <a:r>
              <a:rPr lang="en-US" altLang="ko-KR" sz="1100" b="1" dirty="0">
                <a:solidFill>
                  <a:srgbClr val="333333"/>
                </a:solidFill>
              </a:rPr>
              <a:t>PDF </a:t>
            </a:r>
            <a:r>
              <a:rPr lang="ko-KR" altLang="en-US" sz="1100" b="1" dirty="0">
                <a:solidFill>
                  <a:srgbClr val="333333"/>
                </a:solidFill>
              </a:rPr>
              <a:t>파일로 압축하여 첨부됩니다</a:t>
            </a:r>
            <a:r>
              <a:rPr lang="en-US" altLang="ko-KR" sz="1100" b="1" dirty="0">
                <a:solidFill>
                  <a:srgbClr val="333333"/>
                </a:solidFill>
              </a:rPr>
              <a:t>. (</a:t>
            </a:r>
            <a:r>
              <a:rPr lang="ko-KR" altLang="en-US" sz="1100" b="1" dirty="0">
                <a:solidFill>
                  <a:srgbClr val="333333"/>
                </a:solidFill>
              </a:rPr>
              <a:t>최대 용량 </a:t>
            </a:r>
            <a:r>
              <a:rPr lang="en-US" altLang="ko-KR" sz="1100" b="1" dirty="0">
                <a:solidFill>
                  <a:srgbClr val="333333"/>
                </a:solidFill>
              </a:rPr>
              <a:t>25MB) </a:t>
            </a:r>
          </a:p>
        </p:txBody>
      </p:sp>
      <p:grpSp>
        <p:nvGrpSpPr>
          <p:cNvPr id="102" name="그룹 101">
            <a:extLst>
              <a:ext uri="{FF2B5EF4-FFF2-40B4-BE49-F238E27FC236}">
                <a16:creationId xmlns:a16="http://schemas.microsoft.com/office/drawing/2014/main" id="{1BE869F9-DC84-8A97-BA79-0FFA42DE9D2C}"/>
              </a:ext>
            </a:extLst>
          </p:cNvPr>
          <p:cNvGrpSpPr/>
          <p:nvPr/>
        </p:nvGrpSpPr>
        <p:grpSpPr>
          <a:xfrm>
            <a:off x="273083" y="5780476"/>
            <a:ext cx="350963" cy="254332"/>
            <a:chOff x="378166" y="239653"/>
            <a:chExt cx="350963" cy="254332"/>
          </a:xfrm>
        </p:grpSpPr>
        <p:sp>
          <p:nvSpPr>
            <p:cNvPr id="103" name="타원 102">
              <a:extLst>
                <a:ext uri="{FF2B5EF4-FFF2-40B4-BE49-F238E27FC236}">
                  <a16:creationId xmlns:a16="http://schemas.microsoft.com/office/drawing/2014/main" id="{E9303BE2-9069-FA5A-BF2D-E8CBA7D3C54E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3FD77E63-C67F-1727-6793-3801D3DBDB5D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6" name="그룹 105">
            <a:extLst>
              <a:ext uri="{FF2B5EF4-FFF2-40B4-BE49-F238E27FC236}">
                <a16:creationId xmlns:a16="http://schemas.microsoft.com/office/drawing/2014/main" id="{0B342E13-280E-7BAA-E4AA-DBD913AEDC78}"/>
              </a:ext>
            </a:extLst>
          </p:cNvPr>
          <p:cNvGrpSpPr/>
          <p:nvPr/>
        </p:nvGrpSpPr>
        <p:grpSpPr>
          <a:xfrm>
            <a:off x="6343961" y="4959181"/>
            <a:ext cx="350963" cy="254332"/>
            <a:chOff x="378166" y="239653"/>
            <a:chExt cx="350963" cy="254332"/>
          </a:xfrm>
        </p:grpSpPr>
        <p:sp>
          <p:nvSpPr>
            <p:cNvPr id="107" name="타원 106">
              <a:extLst>
                <a:ext uri="{FF2B5EF4-FFF2-40B4-BE49-F238E27FC236}">
                  <a16:creationId xmlns:a16="http://schemas.microsoft.com/office/drawing/2014/main" id="{A74C68F3-CE38-7A6F-424B-B51AD9C31007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A31F41FE-64D1-6360-4C33-7DAB4154FC4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04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9" name="TextBox 108">
            <a:extLst>
              <a:ext uri="{FF2B5EF4-FFF2-40B4-BE49-F238E27FC236}">
                <a16:creationId xmlns:a16="http://schemas.microsoft.com/office/drawing/2014/main" id="{93BBEEF9-C0E0-590B-F646-C27792E0264C}"/>
              </a:ext>
            </a:extLst>
          </p:cNvPr>
          <p:cNvSpPr txBox="1"/>
          <p:nvPr/>
        </p:nvSpPr>
        <p:spPr>
          <a:xfrm>
            <a:off x="6675900" y="5523589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선택된 조회 날짜에 시행된 측정들의 이력을 확인할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동일한 말뚝번호에 대한 측정이</a:t>
            </a:r>
            <a:r>
              <a:rPr lang="en-US" altLang="ko-KR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>
                <a:solidFill>
                  <a:srgbClr val="333333"/>
                </a:solidFill>
              </a:rPr>
              <a:t>여러 번 시행되었다면 </a:t>
            </a:r>
            <a:r>
              <a:rPr lang="ko-KR" altLang="en-US" sz="1100" b="1" dirty="0" err="1">
                <a:solidFill>
                  <a:srgbClr val="333333"/>
                </a:solidFill>
              </a:rPr>
              <a:t>회차로</a:t>
            </a:r>
            <a:r>
              <a:rPr lang="ko-KR" altLang="en-US" sz="1100" b="1" dirty="0">
                <a:solidFill>
                  <a:srgbClr val="333333"/>
                </a:solidFill>
              </a:rPr>
              <a:t> 구분할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grpSp>
        <p:nvGrpSpPr>
          <p:cNvPr id="110" name="그룹 109">
            <a:extLst>
              <a:ext uri="{FF2B5EF4-FFF2-40B4-BE49-F238E27FC236}">
                <a16:creationId xmlns:a16="http://schemas.microsoft.com/office/drawing/2014/main" id="{9B40DDF9-646D-D724-1EE1-D6D320F9C52D}"/>
              </a:ext>
            </a:extLst>
          </p:cNvPr>
          <p:cNvGrpSpPr/>
          <p:nvPr/>
        </p:nvGrpSpPr>
        <p:grpSpPr>
          <a:xfrm>
            <a:off x="6343961" y="5519573"/>
            <a:ext cx="350963" cy="254332"/>
            <a:chOff x="378166" y="239653"/>
            <a:chExt cx="350963" cy="254332"/>
          </a:xfrm>
        </p:grpSpPr>
        <p:sp>
          <p:nvSpPr>
            <p:cNvPr id="111" name="타원 110">
              <a:extLst>
                <a:ext uri="{FF2B5EF4-FFF2-40B4-BE49-F238E27FC236}">
                  <a16:creationId xmlns:a16="http://schemas.microsoft.com/office/drawing/2014/main" id="{4086C428-E4A8-0CD5-FC41-295EF6962B1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9A6CBCE1-3766-C01D-BF93-351051637B8A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05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3" name="TextBox 112">
            <a:extLst>
              <a:ext uri="{FF2B5EF4-FFF2-40B4-BE49-F238E27FC236}">
                <a16:creationId xmlns:a16="http://schemas.microsoft.com/office/drawing/2014/main" id="{76D1B98D-2E84-417D-A921-604A0ABA8772}"/>
              </a:ext>
            </a:extLst>
          </p:cNvPr>
          <p:cNvSpPr txBox="1"/>
          <p:nvPr/>
        </p:nvSpPr>
        <p:spPr>
          <a:xfrm>
            <a:off x="6675900" y="6109054"/>
            <a:ext cx="6139504" cy="313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기록지 확인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  <a:r>
              <a:rPr lang="ko-KR" altLang="en-US" sz="1100" b="1" dirty="0">
                <a:solidFill>
                  <a:srgbClr val="333333"/>
                </a:solidFill>
              </a:rPr>
              <a:t>아이콘을 클릭하여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기록지를 확인할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978A34FE-340C-430A-A745-D10CC3538D39}"/>
              </a:ext>
            </a:extLst>
          </p:cNvPr>
          <p:cNvGrpSpPr/>
          <p:nvPr/>
        </p:nvGrpSpPr>
        <p:grpSpPr>
          <a:xfrm>
            <a:off x="6343961" y="6105038"/>
            <a:ext cx="350963" cy="254332"/>
            <a:chOff x="378166" y="239653"/>
            <a:chExt cx="350963" cy="254332"/>
          </a:xfrm>
        </p:grpSpPr>
        <p:sp>
          <p:nvSpPr>
            <p:cNvPr id="115" name="타원 114">
              <a:extLst>
                <a:ext uri="{FF2B5EF4-FFF2-40B4-BE49-F238E27FC236}">
                  <a16:creationId xmlns:a16="http://schemas.microsoft.com/office/drawing/2014/main" id="{08224F19-0541-FDE0-F7C0-DA258D343D4B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48982D74-D412-FBF9-3457-2FC41C5C98FC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06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9" name="TextBox 118">
            <a:extLst>
              <a:ext uri="{FF2B5EF4-FFF2-40B4-BE49-F238E27FC236}">
                <a16:creationId xmlns:a16="http://schemas.microsoft.com/office/drawing/2014/main" id="{535E48A1-8AA2-3449-D1BB-644CFA6630ED}"/>
              </a:ext>
            </a:extLst>
          </p:cNvPr>
          <p:cNvSpPr txBox="1"/>
          <p:nvPr/>
        </p:nvSpPr>
        <p:spPr>
          <a:xfrm>
            <a:off x="8059700" y="2910432"/>
            <a:ext cx="3779316" cy="1210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측정 이력 조회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선택한 날짜의 측정 이력 조회 가능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말뚝번호 </a:t>
            </a:r>
            <a:r>
              <a:rPr lang="en-US" altLang="ko-KR" sz="1100" b="1" dirty="0">
                <a:solidFill>
                  <a:srgbClr val="333333"/>
                </a:solidFill>
              </a:rPr>
              <a:t>| </a:t>
            </a:r>
            <a:r>
              <a:rPr lang="ko-KR" altLang="en-US" sz="1100" b="1" dirty="0" err="1">
                <a:solidFill>
                  <a:srgbClr val="333333"/>
                </a:solidFill>
              </a:rPr>
              <a:t>회차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en-US" altLang="ko-KR" sz="1100" b="1" dirty="0">
                <a:solidFill>
                  <a:srgbClr val="333333"/>
                </a:solidFill>
              </a:rPr>
              <a:t>| </a:t>
            </a:r>
            <a:r>
              <a:rPr lang="ko-KR" altLang="en-US" sz="1100" b="1" dirty="0">
                <a:solidFill>
                  <a:srgbClr val="333333"/>
                </a:solidFill>
              </a:rPr>
              <a:t>판정 </a:t>
            </a:r>
            <a:r>
              <a:rPr lang="en-US" altLang="ko-KR" sz="1100" b="1" dirty="0">
                <a:solidFill>
                  <a:srgbClr val="333333"/>
                </a:solidFill>
              </a:rPr>
              <a:t>| </a:t>
            </a:r>
            <a:r>
              <a:rPr lang="ko-KR" altLang="en-US" sz="1100" b="1" dirty="0">
                <a:solidFill>
                  <a:srgbClr val="333333"/>
                </a:solidFill>
              </a:rPr>
              <a:t>기록지 확인</a:t>
            </a:r>
            <a:r>
              <a:rPr lang="en-US" altLang="ko-KR" sz="1100" b="1" dirty="0">
                <a:solidFill>
                  <a:srgbClr val="333333"/>
                </a:solidFill>
              </a:rPr>
              <a:t> 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>
                <a:solidFill>
                  <a:srgbClr val="333333"/>
                </a:solidFill>
              </a:rPr>
              <a:t>동일 말뚝번호에 대한 작업 추가인 경우 </a:t>
            </a:r>
            <a:r>
              <a:rPr lang="ko-KR" altLang="en-US" sz="1100" b="1" dirty="0" err="1">
                <a:solidFill>
                  <a:srgbClr val="333333"/>
                </a:solidFill>
              </a:rPr>
              <a:t>회차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en-US" altLang="ko-KR" sz="1100" b="1" dirty="0">
                <a:solidFill>
                  <a:srgbClr val="333333"/>
                </a:solidFill>
              </a:rPr>
              <a:t>+ 1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6CDE5F21-3A16-70EC-2BA2-EC1EA377D730}"/>
              </a:ext>
            </a:extLst>
          </p:cNvPr>
          <p:cNvSpPr/>
          <p:nvPr/>
        </p:nvSpPr>
        <p:spPr>
          <a:xfrm flipH="1" flipV="1">
            <a:off x="5284953" y="2687620"/>
            <a:ext cx="253613" cy="95093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06E299A5-FDA3-7C01-E0B6-6C0E0423E4AD}"/>
              </a:ext>
            </a:extLst>
          </p:cNvPr>
          <p:cNvSpPr/>
          <p:nvPr/>
        </p:nvSpPr>
        <p:spPr>
          <a:xfrm flipH="1" flipV="1">
            <a:off x="564168" y="2287096"/>
            <a:ext cx="1503363" cy="173383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9" name="그룹 88">
            <a:extLst>
              <a:ext uri="{FF2B5EF4-FFF2-40B4-BE49-F238E27FC236}">
                <a16:creationId xmlns:a16="http://schemas.microsoft.com/office/drawing/2014/main" id="{25A72186-D9F6-8982-F7E7-D3F13024366D}"/>
              </a:ext>
            </a:extLst>
          </p:cNvPr>
          <p:cNvGrpSpPr/>
          <p:nvPr/>
        </p:nvGrpSpPr>
        <p:grpSpPr>
          <a:xfrm>
            <a:off x="5373659" y="193934"/>
            <a:ext cx="350963" cy="254332"/>
            <a:chOff x="378166" y="239653"/>
            <a:chExt cx="350963" cy="254332"/>
          </a:xfrm>
        </p:grpSpPr>
        <p:sp>
          <p:nvSpPr>
            <p:cNvPr id="90" name="타원 89">
              <a:extLst>
                <a:ext uri="{FF2B5EF4-FFF2-40B4-BE49-F238E27FC236}">
                  <a16:creationId xmlns:a16="http://schemas.microsoft.com/office/drawing/2014/main" id="{0225D841-4274-3ABB-E3AF-CAED1417569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EE063A2-BF07-30CF-A193-4A24282266A3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0" name="그림 19">
            <a:extLst>
              <a:ext uri="{FF2B5EF4-FFF2-40B4-BE49-F238E27FC236}">
                <a16:creationId xmlns:a16="http://schemas.microsoft.com/office/drawing/2014/main" id="{5BE0C293-7C01-31E3-A149-9AD9771A032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05" b="21998"/>
          <a:stretch/>
        </p:blipFill>
        <p:spPr>
          <a:xfrm>
            <a:off x="2314920" y="978065"/>
            <a:ext cx="1486908" cy="157068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8D0CCA27-A2BB-E401-1BF8-29F485E3906F}"/>
              </a:ext>
            </a:extLst>
          </p:cNvPr>
          <p:cNvSpPr/>
          <p:nvPr/>
        </p:nvSpPr>
        <p:spPr>
          <a:xfrm flipH="1" flipV="1">
            <a:off x="2370558" y="1484386"/>
            <a:ext cx="1363242" cy="24622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7BA9DF18-7799-0709-2D32-303C3E3ADA32}"/>
              </a:ext>
            </a:extLst>
          </p:cNvPr>
          <p:cNvGrpSpPr/>
          <p:nvPr/>
        </p:nvGrpSpPr>
        <p:grpSpPr>
          <a:xfrm>
            <a:off x="5227404" y="2288911"/>
            <a:ext cx="350963" cy="254332"/>
            <a:chOff x="378166" y="239653"/>
            <a:chExt cx="350963" cy="254332"/>
          </a:xfrm>
        </p:grpSpPr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72DB5713-9B2E-BBAE-1F83-EBFA86F4E24A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92557F8-DA82-0687-2C51-5274382C4E7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06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E3979631-6E59-64A0-B856-444E9B150B08}"/>
              </a:ext>
            </a:extLst>
          </p:cNvPr>
          <p:cNvGrpSpPr/>
          <p:nvPr/>
        </p:nvGrpSpPr>
        <p:grpSpPr>
          <a:xfrm>
            <a:off x="2167758" y="870437"/>
            <a:ext cx="350963" cy="254332"/>
            <a:chOff x="378166" y="239653"/>
            <a:chExt cx="350963" cy="254332"/>
          </a:xfrm>
        </p:grpSpPr>
        <p:sp>
          <p:nvSpPr>
            <p:cNvPr id="57" name="타원 56">
              <a:extLst>
                <a:ext uri="{FF2B5EF4-FFF2-40B4-BE49-F238E27FC236}">
                  <a16:creationId xmlns:a16="http://schemas.microsoft.com/office/drawing/2014/main" id="{13C7B608-3D59-5A5A-26C1-747AB2C9A79F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5DD4298-A187-6560-CB84-04B320834E78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3" name="사각형: 둥근 모서리 62">
            <a:extLst>
              <a:ext uri="{FF2B5EF4-FFF2-40B4-BE49-F238E27FC236}">
                <a16:creationId xmlns:a16="http://schemas.microsoft.com/office/drawing/2014/main" id="{68B60B04-003D-3F45-5BB0-50722B414BFE}"/>
              </a:ext>
            </a:extLst>
          </p:cNvPr>
          <p:cNvSpPr/>
          <p:nvPr/>
        </p:nvSpPr>
        <p:spPr>
          <a:xfrm flipH="1" flipV="1">
            <a:off x="568462" y="1982456"/>
            <a:ext cx="1503364" cy="26653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1" name="그림 70">
            <a:extLst>
              <a:ext uri="{FF2B5EF4-FFF2-40B4-BE49-F238E27FC236}">
                <a16:creationId xmlns:a16="http://schemas.microsoft.com/office/drawing/2014/main" id="{8D146316-ECB2-40B4-9B53-C34FF47CA77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87086" y="952983"/>
            <a:ext cx="1486909" cy="3134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82" name="그림 81">
            <a:extLst>
              <a:ext uri="{FF2B5EF4-FFF2-40B4-BE49-F238E27FC236}">
                <a16:creationId xmlns:a16="http://schemas.microsoft.com/office/drawing/2014/main" id="{A1F1EF12-3C35-72DE-8EA7-51C5D1982B6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38" b="12131"/>
          <a:stretch/>
        </p:blipFill>
        <p:spPr>
          <a:xfrm>
            <a:off x="2296026" y="2676081"/>
            <a:ext cx="1486909" cy="141458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83" name="사각형: 잘린 대각선 방향 모서리 82">
            <a:extLst>
              <a:ext uri="{FF2B5EF4-FFF2-40B4-BE49-F238E27FC236}">
                <a16:creationId xmlns:a16="http://schemas.microsoft.com/office/drawing/2014/main" id="{38A6084E-3359-E504-A717-89F767DF7AF5}"/>
              </a:ext>
            </a:extLst>
          </p:cNvPr>
          <p:cNvSpPr/>
          <p:nvPr/>
        </p:nvSpPr>
        <p:spPr>
          <a:xfrm>
            <a:off x="2447704" y="3387447"/>
            <a:ext cx="1184495" cy="195035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측정 이력 없음</a:t>
            </a:r>
          </a:p>
        </p:txBody>
      </p: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80EFD874-2033-EA36-376C-57A9B0D804F2}"/>
              </a:ext>
            </a:extLst>
          </p:cNvPr>
          <p:cNvGrpSpPr/>
          <p:nvPr/>
        </p:nvGrpSpPr>
        <p:grpSpPr>
          <a:xfrm>
            <a:off x="273083" y="2009600"/>
            <a:ext cx="350963" cy="254332"/>
            <a:chOff x="378166" y="239653"/>
            <a:chExt cx="350963" cy="254332"/>
          </a:xfrm>
        </p:grpSpPr>
        <p:sp>
          <p:nvSpPr>
            <p:cNvPr id="85" name="타원 84">
              <a:extLst>
                <a:ext uri="{FF2B5EF4-FFF2-40B4-BE49-F238E27FC236}">
                  <a16:creationId xmlns:a16="http://schemas.microsoft.com/office/drawing/2014/main" id="{02B89C0E-0188-9EA7-222D-E018E626C28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E73DB9FA-2EEF-3E35-D0E8-5D51E794FA65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36C714E2-831C-572E-1ABA-CC45FEA2D6C3}"/>
              </a:ext>
            </a:extLst>
          </p:cNvPr>
          <p:cNvGrpSpPr/>
          <p:nvPr/>
        </p:nvGrpSpPr>
        <p:grpSpPr>
          <a:xfrm>
            <a:off x="270225" y="2304405"/>
            <a:ext cx="350963" cy="254332"/>
            <a:chOff x="378166" y="239653"/>
            <a:chExt cx="350963" cy="254332"/>
          </a:xfrm>
        </p:grpSpPr>
        <p:sp>
          <p:nvSpPr>
            <p:cNvPr id="88" name="타원 87">
              <a:extLst>
                <a:ext uri="{FF2B5EF4-FFF2-40B4-BE49-F238E27FC236}">
                  <a16:creationId xmlns:a16="http://schemas.microsoft.com/office/drawing/2014/main" id="{75E9A2D1-8469-F8B3-2CE1-26FDCD77872F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C88137C6-5CDD-01B3-2FD4-413C6A772E93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04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7" name="그룹 116">
            <a:extLst>
              <a:ext uri="{FF2B5EF4-FFF2-40B4-BE49-F238E27FC236}">
                <a16:creationId xmlns:a16="http://schemas.microsoft.com/office/drawing/2014/main" id="{AB8505F6-0C81-3C3A-F7EA-BA7206C5DA1F}"/>
              </a:ext>
            </a:extLst>
          </p:cNvPr>
          <p:cNvGrpSpPr/>
          <p:nvPr/>
        </p:nvGrpSpPr>
        <p:grpSpPr>
          <a:xfrm>
            <a:off x="270224" y="2936920"/>
            <a:ext cx="350963" cy="254332"/>
            <a:chOff x="378166" y="239653"/>
            <a:chExt cx="350963" cy="254332"/>
          </a:xfrm>
        </p:grpSpPr>
        <p:sp>
          <p:nvSpPr>
            <p:cNvPr id="118" name="타원 117">
              <a:extLst>
                <a:ext uri="{FF2B5EF4-FFF2-40B4-BE49-F238E27FC236}">
                  <a16:creationId xmlns:a16="http://schemas.microsoft.com/office/drawing/2014/main" id="{F81496C8-D019-0644-195C-BBD499EEAF2F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E2F83DB6-4BF6-399E-899B-B657EC77D2E5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05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1" name="그룹 120">
            <a:extLst>
              <a:ext uri="{FF2B5EF4-FFF2-40B4-BE49-F238E27FC236}">
                <a16:creationId xmlns:a16="http://schemas.microsoft.com/office/drawing/2014/main" id="{4C121F77-235A-588B-BFFC-81F9984DA434}"/>
              </a:ext>
            </a:extLst>
          </p:cNvPr>
          <p:cNvGrpSpPr/>
          <p:nvPr/>
        </p:nvGrpSpPr>
        <p:grpSpPr>
          <a:xfrm>
            <a:off x="2192773" y="2573921"/>
            <a:ext cx="350963" cy="254332"/>
            <a:chOff x="378166" y="239653"/>
            <a:chExt cx="350963" cy="254332"/>
          </a:xfrm>
        </p:grpSpPr>
        <p:sp>
          <p:nvSpPr>
            <p:cNvPr id="122" name="타원 121">
              <a:extLst>
                <a:ext uri="{FF2B5EF4-FFF2-40B4-BE49-F238E27FC236}">
                  <a16:creationId xmlns:a16="http://schemas.microsoft.com/office/drawing/2014/main" id="{199CB47F-7F8A-F4AE-BF3D-8E61E139BCC5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D5C12EEB-53D2-1C46-759E-02471588B743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05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24" name="사각형: 둥근 모서리 123">
            <a:extLst>
              <a:ext uri="{FF2B5EF4-FFF2-40B4-BE49-F238E27FC236}">
                <a16:creationId xmlns:a16="http://schemas.microsoft.com/office/drawing/2014/main" id="{0C757174-487B-9A7D-C753-9EA19694F449}"/>
              </a:ext>
            </a:extLst>
          </p:cNvPr>
          <p:cNvSpPr/>
          <p:nvPr/>
        </p:nvSpPr>
        <p:spPr>
          <a:xfrm>
            <a:off x="564169" y="2514468"/>
            <a:ext cx="1477868" cy="109818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사각형: 둥근 모서리 124">
            <a:extLst>
              <a:ext uri="{FF2B5EF4-FFF2-40B4-BE49-F238E27FC236}">
                <a16:creationId xmlns:a16="http://schemas.microsoft.com/office/drawing/2014/main" id="{A920D334-C14E-4388-A971-C5B9690B06DE}"/>
              </a:ext>
            </a:extLst>
          </p:cNvPr>
          <p:cNvSpPr/>
          <p:nvPr/>
        </p:nvSpPr>
        <p:spPr>
          <a:xfrm flipH="1" flipV="1">
            <a:off x="3083774" y="1773965"/>
            <a:ext cx="637326" cy="24622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3F607201-C585-74B1-5C79-B9D028B4724B}"/>
              </a:ext>
            </a:extLst>
          </p:cNvPr>
          <p:cNvSpPr txBox="1"/>
          <p:nvPr/>
        </p:nvSpPr>
        <p:spPr>
          <a:xfrm>
            <a:off x="6645638" y="4933301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측정 이력을 조회할 날짜를 선택할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좌우 버튼을 클릭하여 날짜를 이동할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grpSp>
        <p:nvGrpSpPr>
          <p:cNvPr id="127" name="그룹 126">
            <a:extLst>
              <a:ext uri="{FF2B5EF4-FFF2-40B4-BE49-F238E27FC236}">
                <a16:creationId xmlns:a16="http://schemas.microsoft.com/office/drawing/2014/main" id="{2ACAF253-BF35-E6F5-F6B1-C0A9AE26A25F}"/>
              </a:ext>
            </a:extLst>
          </p:cNvPr>
          <p:cNvGrpSpPr/>
          <p:nvPr/>
        </p:nvGrpSpPr>
        <p:grpSpPr>
          <a:xfrm>
            <a:off x="5849499" y="1377792"/>
            <a:ext cx="350963" cy="254332"/>
            <a:chOff x="378166" y="239653"/>
            <a:chExt cx="350963" cy="254332"/>
          </a:xfrm>
        </p:grpSpPr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F4818A0D-9C22-E83C-4438-9AA6FC8F1441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05D2E474-BBED-E7EC-AEE9-EB77EE902D97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06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64385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사각형: 둥근 위쪽 모서리 54">
            <a:extLst>
              <a:ext uri="{FF2B5EF4-FFF2-40B4-BE49-F238E27FC236}">
                <a16:creationId xmlns:a16="http://schemas.microsoft.com/office/drawing/2014/main" id="{215CA057-1A09-4BE5-8BB5-87DE351B696C}"/>
              </a:ext>
            </a:extLst>
          </p:cNvPr>
          <p:cNvSpPr/>
          <p:nvPr/>
        </p:nvSpPr>
        <p:spPr>
          <a:xfrm>
            <a:off x="379504" y="708739"/>
            <a:ext cx="7596096" cy="3611113"/>
          </a:xfrm>
          <a:prstGeom prst="round2Same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90B5F42B-0C52-B839-3FBF-92CE776E38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7904" y="949306"/>
            <a:ext cx="1490399" cy="314135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3A28AA21-A396-44EC-8119-8525D4F47C5B}"/>
              </a:ext>
            </a:extLst>
          </p:cNvPr>
          <p:cNvSpPr/>
          <p:nvPr/>
        </p:nvSpPr>
        <p:spPr>
          <a:xfrm>
            <a:off x="203232" y="144552"/>
            <a:ext cx="2678031" cy="307714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촬영 시스템 어플리케이션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7560E43-E12A-4A39-88BC-B3626995DBA0}"/>
              </a:ext>
            </a:extLst>
          </p:cNvPr>
          <p:cNvSpPr txBox="1"/>
          <p:nvPr/>
        </p:nvSpPr>
        <p:spPr>
          <a:xfrm>
            <a:off x="512815" y="5411193"/>
            <a:ext cx="6139504" cy="1329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현장 관리 영역에서 현장 관리를 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현장명을 선택하여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작업 중인 현장을 변경할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수정</a:t>
            </a:r>
            <a:r>
              <a:rPr lang="en-US" altLang="ko-KR" sz="1100" b="1" dirty="0">
                <a:solidFill>
                  <a:srgbClr val="333333"/>
                </a:solidFill>
              </a:rPr>
              <a:t>’, ‘</a:t>
            </a:r>
            <a:r>
              <a:rPr lang="ko-KR" altLang="en-US" sz="1100" b="1" dirty="0">
                <a:solidFill>
                  <a:srgbClr val="333333"/>
                </a:solidFill>
              </a:rPr>
              <a:t>삭제</a:t>
            </a:r>
            <a:r>
              <a:rPr lang="en-US" altLang="ko-KR" sz="1100" b="1" dirty="0">
                <a:solidFill>
                  <a:srgbClr val="333333"/>
                </a:solidFill>
              </a:rPr>
              <a:t>’, ‘</a:t>
            </a:r>
            <a:r>
              <a:rPr lang="ko-KR" altLang="en-US" sz="1100" b="1" dirty="0">
                <a:solidFill>
                  <a:srgbClr val="333333"/>
                </a:solidFill>
              </a:rPr>
              <a:t>추가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 버튼을 눌러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현장추가</a:t>
            </a:r>
            <a:r>
              <a:rPr lang="en-US" altLang="ko-KR" sz="1100" b="1" dirty="0">
                <a:solidFill>
                  <a:srgbClr val="333333"/>
                </a:solidFill>
              </a:rPr>
              <a:t>’, ‘</a:t>
            </a:r>
            <a:r>
              <a:rPr lang="ko-KR" altLang="en-US" sz="1100" b="1" dirty="0">
                <a:solidFill>
                  <a:srgbClr val="333333"/>
                </a:solidFill>
              </a:rPr>
              <a:t>현장수정</a:t>
            </a:r>
            <a:r>
              <a:rPr lang="en-US" altLang="ko-KR" sz="1100" b="1" dirty="0">
                <a:solidFill>
                  <a:srgbClr val="333333"/>
                </a:solidFill>
              </a:rPr>
              <a:t>’, ‘</a:t>
            </a:r>
            <a:r>
              <a:rPr lang="ko-KR" altLang="en-US" sz="1100" b="1" dirty="0">
                <a:solidFill>
                  <a:srgbClr val="333333"/>
                </a:solidFill>
              </a:rPr>
              <a:t>현장삭제</a:t>
            </a:r>
            <a:r>
              <a:rPr lang="en-US" altLang="ko-KR" sz="1100" b="1" dirty="0">
                <a:solidFill>
                  <a:srgbClr val="333333"/>
                </a:solidFill>
              </a:rPr>
              <a:t>‘ </a:t>
            </a:r>
            <a:r>
              <a:rPr lang="ko-KR" altLang="en-US" sz="1100" b="1" dirty="0">
                <a:solidFill>
                  <a:srgbClr val="333333"/>
                </a:solidFill>
              </a:rPr>
              <a:t>의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작업을 진행할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9D37BD2-4DA3-4489-A5DF-6A20158028A6}"/>
              </a:ext>
            </a:extLst>
          </p:cNvPr>
          <p:cNvSpPr txBox="1"/>
          <p:nvPr/>
        </p:nvSpPr>
        <p:spPr>
          <a:xfrm>
            <a:off x="558525" y="4914909"/>
            <a:ext cx="6139504" cy="313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하단의 메뉴들 중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설정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  <a:r>
              <a:rPr lang="ko-KR" altLang="en-US" sz="1100" b="1" dirty="0">
                <a:solidFill>
                  <a:srgbClr val="333333"/>
                </a:solidFill>
              </a:rPr>
              <a:t>메뉴를 클릭하여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설정 화면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으로 이동할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sp>
        <p:nvSpPr>
          <p:cNvPr id="53" name="사각형: 둥근 위쪽 모서리 52">
            <a:extLst>
              <a:ext uri="{FF2B5EF4-FFF2-40B4-BE49-F238E27FC236}">
                <a16:creationId xmlns:a16="http://schemas.microsoft.com/office/drawing/2014/main" id="{1F3C42B6-48FD-4F17-BC65-FB20757796C7}"/>
              </a:ext>
            </a:extLst>
          </p:cNvPr>
          <p:cNvSpPr/>
          <p:nvPr/>
        </p:nvSpPr>
        <p:spPr>
          <a:xfrm rot="10800000">
            <a:off x="379500" y="4332438"/>
            <a:ext cx="7596093" cy="30873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DFCC87F-AAA9-43DD-8D50-F5D0D508730C}"/>
              </a:ext>
            </a:extLst>
          </p:cNvPr>
          <p:cNvSpPr txBox="1"/>
          <p:nvPr/>
        </p:nvSpPr>
        <p:spPr>
          <a:xfrm>
            <a:off x="469325" y="4342907"/>
            <a:ext cx="7336335" cy="26161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>
                <a:solidFill>
                  <a:schemeClr val="bg1"/>
                </a:solidFill>
              </a:rPr>
              <a:t>오프라인 </a:t>
            </a:r>
            <a:r>
              <a:rPr lang="en-US" altLang="ko-KR" sz="1100" b="1" dirty="0">
                <a:solidFill>
                  <a:schemeClr val="bg1"/>
                </a:solidFill>
              </a:rPr>
              <a:t>&gt; </a:t>
            </a:r>
            <a:r>
              <a:rPr lang="ko-KR" altLang="en-US" sz="1100" b="1" dirty="0">
                <a:solidFill>
                  <a:schemeClr val="bg1"/>
                </a:solidFill>
              </a:rPr>
              <a:t>설정 화면</a:t>
            </a: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B730E496-9020-4C5F-A7CF-016233BF3349}"/>
              </a:ext>
            </a:extLst>
          </p:cNvPr>
          <p:cNvGrpSpPr/>
          <p:nvPr/>
        </p:nvGrpSpPr>
        <p:grpSpPr>
          <a:xfrm>
            <a:off x="275061" y="4967292"/>
            <a:ext cx="350963" cy="254332"/>
            <a:chOff x="378166" y="239653"/>
            <a:chExt cx="350963" cy="254332"/>
          </a:xfrm>
        </p:grpSpPr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A0F53092-1839-49C5-BE85-D67CD91FE9D5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DE142F6A-97D7-4A02-8B11-6868C59F1FB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95F24AB2-E91D-4D88-AD26-F2ACA89465B6}"/>
              </a:ext>
            </a:extLst>
          </p:cNvPr>
          <p:cNvSpPr txBox="1"/>
          <p:nvPr/>
        </p:nvSpPr>
        <p:spPr>
          <a:xfrm>
            <a:off x="8269250" y="710459"/>
            <a:ext cx="362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0070C0"/>
                </a:solidFill>
              </a:rPr>
              <a:t>설정 화면 </a:t>
            </a:r>
            <a:r>
              <a:rPr lang="en-US" altLang="ko-KR" sz="2000" b="1" dirty="0">
                <a:solidFill>
                  <a:srgbClr val="0070C0"/>
                </a:solidFill>
              </a:rPr>
              <a:t>(1) </a:t>
            </a:r>
            <a:endParaRPr lang="ko-KR" altLang="en-US" sz="2000" b="1" dirty="0">
              <a:solidFill>
                <a:srgbClr val="0070C0"/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E128B2C-B1F6-4B3E-BFDC-2CCFB2349091}"/>
              </a:ext>
            </a:extLst>
          </p:cNvPr>
          <p:cNvSpPr txBox="1"/>
          <p:nvPr/>
        </p:nvSpPr>
        <p:spPr>
          <a:xfrm>
            <a:off x="8356055" y="1494426"/>
            <a:ext cx="6139504" cy="1092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현장 관리</a:t>
            </a: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ko-KR" altLang="en-US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현장 추가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현장 수정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현장 삭제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101" name="사각형: 둥근 모서리 100">
            <a:extLst>
              <a:ext uri="{FF2B5EF4-FFF2-40B4-BE49-F238E27FC236}">
                <a16:creationId xmlns:a16="http://schemas.microsoft.com/office/drawing/2014/main" id="{106BABC5-FC3D-4510-A470-83CCBEEBC90C}"/>
              </a:ext>
            </a:extLst>
          </p:cNvPr>
          <p:cNvSpPr/>
          <p:nvPr/>
        </p:nvSpPr>
        <p:spPr>
          <a:xfrm>
            <a:off x="1568505" y="3643741"/>
            <a:ext cx="482546" cy="25369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E01D1A2E-CD39-4D54-BC64-B38F459EEA65}"/>
              </a:ext>
            </a:extLst>
          </p:cNvPr>
          <p:cNvSpPr/>
          <p:nvPr/>
        </p:nvSpPr>
        <p:spPr>
          <a:xfrm flipH="1" flipV="1">
            <a:off x="573391" y="1423575"/>
            <a:ext cx="1482211" cy="88234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864BF8ED-EB4E-405B-E5EC-E61743ACB208}"/>
              </a:ext>
            </a:extLst>
          </p:cNvPr>
          <p:cNvGrpSpPr/>
          <p:nvPr/>
        </p:nvGrpSpPr>
        <p:grpSpPr>
          <a:xfrm>
            <a:off x="273083" y="5532016"/>
            <a:ext cx="350963" cy="254332"/>
            <a:chOff x="378166" y="239653"/>
            <a:chExt cx="350963" cy="254332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A4BDF5C1-5CE7-2E6E-5C77-89981D7B825E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59FC726-68C4-C4BA-8624-241FA357BBBD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57DDD3D8-8679-8A24-84EB-59EFDF57C1DC}"/>
              </a:ext>
            </a:extLst>
          </p:cNvPr>
          <p:cNvGrpSpPr/>
          <p:nvPr/>
        </p:nvGrpSpPr>
        <p:grpSpPr>
          <a:xfrm>
            <a:off x="337334" y="1332066"/>
            <a:ext cx="350963" cy="254332"/>
            <a:chOff x="378166" y="239653"/>
            <a:chExt cx="350963" cy="254332"/>
          </a:xfrm>
        </p:grpSpPr>
        <p:sp>
          <p:nvSpPr>
            <p:cNvPr id="32" name="타원 31">
              <a:extLst>
                <a:ext uri="{FF2B5EF4-FFF2-40B4-BE49-F238E27FC236}">
                  <a16:creationId xmlns:a16="http://schemas.microsoft.com/office/drawing/2014/main" id="{3CCB481C-5E9B-4E4D-F8ED-55EE661543E4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38FFDB8-6AB7-95C2-BEC5-B54F80EE793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D657451B-DC4A-AC92-F2B5-00CAF4486E2C}"/>
              </a:ext>
            </a:extLst>
          </p:cNvPr>
          <p:cNvGrpSpPr/>
          <p:nvPr/>
        </p:nvGrpSpPr>
        <p:grpSpPr>
          <a:xfrm>
            <a:off x="1300913" y="3640066"/>
            <a:ext cx="350963" cy="254332"/>
            <a:chOff x="378166" y="239653"/>
            <a:chExt cx="350963" cy="254332"/>
          </a:xfrm>
        </p:grpSpPr>
        <p:sp>
          <p:nvSpPr>
            <p:cNvPr id="35" name="타원 34">
              <a:extLst>
                <a:ext uri="{FF2B5EF4-FFF2-40B4-BE49-F238E27FC236}">
                  <a16:creationId xmlns:a16="http://schemas.microsoft.com/office/drawing/2014/main" id="{1BF5277A-3370-009C-94AB-5199FAF80537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48562CA-99B8-2F17-F360-6692FCA914AC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9" name="그림 18">
            <a:extLst>
              <a:ext uri="{FF2B5EF4-FFF2-40B4-BE49-F238E27FC236}">
                <a16:creationId xmlns:a16="http://schemas.microsoft.com/office/drawing/2014/main" id="{51B741C8-98F5-993B-425D-2BF2C0D2DE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48758" y="943617"/>
            <a:ext cx="1486909" cy="314135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D49D1643-1745-B788-65EA-44ACD6DCE533}"/>
              </a:ext>
            </a:extLst>
          </p:cNvPr>
          <p:cNvSpPr txBox="1"/>
          <p:nvPr/>
        </p:nvSpPr>
        <p:spPr>
          <a:xfrm>
            <a:off x="6342585" y="4895668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/>
              <a:t>현장 관리 영역에서 </a:t>
            </a:r>
            <a:r>
              <a:rPr lang="en-US" altLang="ko-KR" sz="1100" b="1" dirty="0"/>
              <a:t>‘</a:t>
            </a:r>
            <a:r>
              <a:rPr lang="ko-KR" altLang="en-US" sz="1100" b="1" dirty="0"/>
              <a:t>추가</a:t>
            </a:r>
            <a:r>
              <a:rPr lang="en-US" altLang="ko-KR" sz="1100" b="1" dirty="0"/>
              <a:t>’ </a:t>
            </a:r>
            <a:r>
              <a:rPr lang="ko-KR" altLang="en-US" sz="1100" b="1" dirty="0"/>
              <a:t>버튼 클릭 </a:t>
            </a:r>
            <a:r>
              <a:rPr lang="en-US" altLang="ko-KR" sz="1100" b="1" dirty="0"/>
              <a:t>&gt; </a:t>
            </a:r>
            <a:r>
              <a:rPr lang="ko-KR" altLang="en-US" sz="1100" b="1" dirty="0"/>
              <a:t>현장 정보 입력 </a:t>
            </a:r>
            <a:r>
              <a:rPr lang="en-US" altLang="ko-KR" sz="1100" b="1" dirty="0"/>
              <a:t>&gt; </a:t>
            </a:r>
            <a:r>
              <a:rPr lang="ko-KR" altLang="en-US" sz="1100" b="1" dirty="0"/>
              <a:t>확인 버튼 클릭을 통해</a:t>
            </a:r>
            <a:r>
              <a:rPr lang="en-US" altLang="ko-KR" sz="1100" b="1" dirty="0"/>
              <a:t> 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/>
              <a:t>새 현장을 추가할 수 있습니다</a:t>
            </a:r>
            <a:r>
              <a:rPr lang="en-US" altLang="ko-KR" sz="1100" b="1" dirty="0"/>
              <a:t>.</a:t>
            </a:r>
          </a:p>
        </p:txBody>
      </p:sp>
      <p:grpSp>
        <p:nvGrpSpPr>
          <p:cNvPr id="106" name="그룹 105">
            <a:extLst>
              <a:ext uri="{FF2B5EF4-FFF2-40B4-BE49-F238E27FC236}">
                <a16:creationId xmlns:a16="http://schemas.microsoft.com/office/drawing/2014/main" id="{0B342E13-280E-7BAA-E4AA-DBD913AEDC78}"/>
              </a:ext>
            </a:extLst>
          </p:cNvPr>
          <p:cNvGrpSpPr/>
          <p:nvPr/>
        </p:nvGrpSpPr>
        <p:grpSpPr>
          <a:xfrm>
            <a:off x="6058211" y="4959181"/>
            <a:ext cx="350963" cy="254332"/>
            <a:chOff x="378166" y="239653"/>
            <a:chExt cx="350963" cy="254332"/>
          </a:xfrm>
        </p:grpSpPr>
        <p:sp>
          <p:nvSpPr>
            <p:cNvPr id="107" name="타원 106">
              <a:extLst>
                <a:ext uri="{FF2B5EF4-FFF2-40B4-BE49-F238E27FC236}">
                  <a16:creationId xmlns:a16="http://schemas.microsoft.com/office/drawing/2014/main" id="{A74C68F3-CE38-7A6F-424B-B51AD9C31007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A31F41FE-64D1-6360-4C33-7DAB4154FC4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9" name="TextBox 108">
            <a:extLst>
              <a:ext uri="{FF2B5EF4-FFF2-40B4-BE49-F238E27FC236}">
                <a16:creationId xmlns:a16="http://schemas.microsoft.com/office/drawing/2014/main" id="{93BBEEF9-C0E0-590B-F646-C27792E0264C}"/>
              </a:ext>
            </a:extLst>
          </p:cNvPr>
          <p:cNvSpPr txBox="1"/>
          <p:nvPr/>
        </p:nvSpPr>
        <p:spPr>
          <a:xfrm>
            <a:off x="6342585" y="5456060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/>
              <a:t>현장 관리 영역에서 </a:t>
            </a:r>
            <a:r>
              <a:rPr lang="en-US" altLang="ko-KR" sz="1100" b="1" dirty="0"/>
              <a:t>‘</a:t>
            </a:r>
            <a:r>
              <a:rPr lang="ko-KR" altLang="en-US" sz="1100" b="1" dirty="0"/>
              <a:t>수정</a:t>
            </a:r>
            <a:r>
              <a:rPr lang="en-US" altLang="ko-KR" sz="1100" b="1" dirty="0"/>
              <a:t>’ </a:t>
            </a:r>
            <a:r>
              <a:rPr lang="ko-KR" altLang="en-US" sz="1100" b="1" dirty="0"/>
              <a:t>버튼 클릭 </a:t>
            </a:r>
            <a:r>
              <a:rPr lang="en-US" altLang="ko-KR" sz="1100" b="1" dirty="0"/>
              <a:t>&gt; </a:t>
            </a:r>
            <a:r>
              <a:rPr lang="ko-KR" altLang="en-US" sz="1100" b="1" dirty="0"/>
              <a:t>현장 정보 입력 </a:t>
            </a:r>
            <a:r>
              <a:rPr lang="en-US" altLang="ko-KR" sz="1100" b="1" dirty="0"/>
              <a:t>&gt; </a:t>
            </a:r>
            <a:r>
              <a:rPr lang="ko-KR" altLang="en-US" sz="1100" b="1" dirty="0"/>
              <a:t>확인 버튼 클릭을 통해</a:t>
            </a:r>
            <a:r>
              <a:rPr lang="en-US" altLang="ko-KR" sz="1100" b="1" dirty="0"/>
              <a:t> 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/>
              <a:t>선택한 현장의 정보를 수정할 수 있습니다</a:t>
            </a:r>
            <a:r>
              <a:rPr lang="en-US" altLang="ko-KR" sz="1100" b="1" dirty="0"/>
              <a:t>.</a:t>
            </a:r>
          </a:p>
        </p:txBody>
      </p:sp>
      <p:grpSp>
        <p:nvGrpSpPr>
          <p:cNvPr id="110" name="그룹 109">
            <a:extLst>
              <a:ext uri="{FF2B5EF4-FFF2-40B4-BE49-F238E27FC236}">
                <a16:creationId xmlns:a16="http://schemas.microsoft.com/office/drawing/2014/main" id="{9B40DDF9-646D-D724-1EE1-D6D320F9C52D}"/>
              </a:ext>
            </a:extLst>
          </p:cNvPr>
          <p:cNvGrpSpPr/>
          <p:nvPr/>
        </p:nvGrpSpPr>
        <p:grpSpPr>
          <a:xfrm>
            <a:off x="6058211" y="5519573"/>
            <a:ext cx="350963" cy="254332"/>
            <a:chOff x="378166" y="239653"/>
            <a:chExt cx="350963" cy="254332"/>
          </a:xfrm>
        </p:grpSpPr>
        <p:sp>
          <p:nvSpPr>
            <p:cNvPr id="111" name="타원 110">
              <a:extLst>
                <a:ext uri="{FF2B5EF4-FFF2-40B4-BE49-F238E27FC236}">
                  <a16:creationId xmlns:a16="http://schemas.microsoft.com/office/drawing/2014/main" id="{4086C428-E4A8-0CD5-FC41-295EF6962B1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9A6CBCE1-3766-C01D-BF93-351051637B8A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05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3" name="TextBox 112">
            <a:extLst>
              <a:ext uri="{FF2B5EF4-FFF2-40B4-BE49-F238E27FC236}">
                <a16:creationId xmlns:a16="http://schemas.microsoft.com/office/drawing/2014/main" id="{76D1B98D-2E84-417D-A921-604A0ABA8772}"/>
              </a:ext>
            </a:extLst>
          </p:cNvPr>
          <p:cNvSpPr txBox="1"/>
          <p:nvPr/>
        </p:nvSpPr>
        <p:spPr>
          <a:xfrm>
            <a:off x="6342585" y="6041525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/>
              <a:t>현장 관리 영역에서 </a:t>
            </a:r>
            <a:r>
              <a:rPr lang="en-US" altLang="ko-KR" sz="1100" b="1" dirty="0"/>
              <a:t>‘</a:t>
            </a:r>
            <a:r>
              <a:rPr lang="ko-KR" altLang="en-US" sz="1100" b="1" dirty="0"/>
              <a:t>삭제</a:t>
            </a:r>
            <a:r>
              <a:rPr lang="en-US" altLang="ko-KR" sz="1100" b="1" dirty="0"/>
              <a:t>’ </a:t>
            </a:r>
            <a:r>
              <a:rPr lang="ko-KR" altLang="en-US" sz="1100" b="1" dirty="0"/>
              <a:t>버튼 클릭 </a:t>
            </a:r>
            <a:r>
              <a:rPr lang="en-US" altLang="ko-KR" sz="1100" b="1" dirty="0"/>
              <a:t>&gt; </a:t>
            </a:r>
            <a:r>
              <a:rPr lang="ko-KR" altLang="en-US" sz="1100" b="1" dirty="0"/>
              <a:t>삭제 버튼 클릭을 통해 선택한 현장을</a:t>
            </a:r>
            <a:endParaRPr lang="en-US" altLang="ko-KR" sz="1100" b="1" dirty="0"/>
          </a:p>
          <a:p>
            <a:pPr>
              <a:lnSpc>
                <a:spcPct val="150000"/>
              </a:lnSpc>
            </a:pPr>
            <a:r>
              <a:rPr lang="ko-KR" altLang="en-US" sz="1100" b="1" dirty="0"/>
              <a:t>삭제 할 수 있습니다</a:t>
            </a:r>
            <a:r>
              <a:rPr lang="en-US" altLang="ko-KR" sz="1100" b="1" dirty="0"/>
              <a:t>.  </a:t>
            </a:r>
            <a:r>
              <a:rPr lang="ko-KR" altLang="en-US" sz="1100" b="1" dirty="0">
                <a:solidFill>
                  <a:srgbClr val="FF0000"/>
                </a:solidFill>
              </a:rPr>
              <a:t>삭제된 현장은 복구 할 수 없습니다</a:t>
            </a:r>
            <a:r>
              <a:rPr lang="en-US" altLang="ko-KR" sz="1100" b="1" dirty="0">
                <a:solidFill>
                  <a:srgbClr val="FF0000"/>
                </a:solidFill>
              </a:rPr>
              <a:t>.</a:t>
            </a:r>
          </a:p>
        </p:txBody>
      </p:sp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978A34FE-340C-430A-A745-D10CC3538D39}"/>
              </a:ext>
            </a:extLst>
          </p:cNvPr>
          <p:cNvGrpSpPr/>
          <p:nvPr/>
        </p:nvGrpSpPr>
        <p:grpSpPr>
          <a:xfrm>
            <a:off x="6058211" y="6105038"/>
            <a:ext cx="350963" cy="254332"/>
            <a:chOff x="378166" y="239653"/>
            <a:chExt cx="350963" cy="254332"/>
          </a:xfrm>
        </p:grpSpPr>
        <p:sp>
          <p:nvSpPr>
            <p:cNvPr id="115" name="타원 114">
              <a:extLst>
                <a:ext uri="{FF2B5EF4-FFF2-40B4-BE49-F238E27FC236}">
                  <a16:creationId xmlns:a16="http://schemas.microsoft.com/office/drawing/2014/main" id="{08224F19-0541-FDE0-F7C0-DA258D343D4B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48982D74-D412-FBF9-3457-2FC41C5C98FC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06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49" name="그림 48">
            <a:extLst>
              <a:ext uri="{FF2B5EF4-FFF2-40B4-BE49-F238E27FC236}">
                <a16:creationId xmlns:a16="http://schemas.microsoft.com/office/drawing/2014/main" id="{EC4B89AB-34BB-D14C-1A16-8C2A0A90DC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44636" y="950891"/>
            <a:ext cx="1486909" cy="314135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pSp>
        <p:nvGrpSpPr>
          <p:cNvPr id="89" name="그룹 88">
            <a:extLst>
              <a:ext uri="{FF2B5EF4-FFF2-40B4-BE49-F238E27FC236}">
                <a16:creationId xmlns:a16="http://schemas.microsoft.com/office/drawing/2014/main" id="{25A72186-D9F6-8982-F7E7-D3F13024366D}"/>
              </a:ext>
            </a:extLst>
          </p:cNvPr>
          <p:cNvGrpSpPr/>
          <p:nvPr/>
        </p:nvGrpSpPr>
        <p:grpSpPr>
          <a:xfrm>
            <a:off x="2288471" y="884494"/>
            <a:ext cx="350963" cy="254332"/>
            <a:chOff x="378166" y="239653"/>
            <a:chExt cx="350963" cy="254332"/>
          </a:xfrm>
        </p:grpSpPr>
        <p:sp>
          <p:nvSpPr>
            <p:cNvPr id="90" name="타원 89">
              <a:extLst>
                <a:ext uri="{FF2B5EF4-FFF2-40B4-BE49-F238E27FC236}">
                  <a16:creationId xmlns:a16="http://schemas.microsoft.com/office/drawing/2014/main" id="{0225D841-4274-3ABB-E3AF-CAED1417569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EE063A2-BF07-30CF-A193-4A24282266A3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66" name="그림 65">
            <a:extLst>
              <a:ext uri="{FF2B5EF4-FFF2-40B4-BE49-F238E27FC236}">
                <a16:creationId xmlns:a16="http://schemas.microsoft.com/office/drawing/2014/main" id="{2298507B-025A-963F-D93E-08D16D800D7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6952" y="934972"/>
            <a:ext cx="1486909" cy="314135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pSp>
        <p:nvGrpSpPr>
          <p:cNvPr id="93" name="그룹 92">
            <a:extLst>
              <a:ext uri="{FF2B5EF4-FFF2-40B4-BE49-F238E27FC236}">
                <a16:creationId xmlns:a16="http://schemas.microsoft.com/office/drawing/2014/main" id="{D5786C0D-6853-9152-340D-6D943BFE335C}"/>
              </a:ext>
            </a:extLst>
          </p:cNvPr>
          <p:cNvGrpSpPr/>
          <p:nvPr/>
        </p:nvGrpSpPr>
        <p:grpSpPr>
          <a:xfrm>
            <a:off x="4200545" y="871114"/>
            <a:ext cx="350963" cy="254332"/>
            <a:chOff x="378166" y="239653"/>
            <a:chExt cx="350963" cy="254332"/>
          </a:xfrm>
        </p:grpSpPr>
        <p:sp>
          <p:nvSpPr>
            <p:cNvPr id="97" name="타원 96">
              <a:extLst>
                <a:ext uri="{FF2B5EF4-FFF2-40B4-BE49-F238E27FC236}">
                  <a16:creationId xmlns:a16="http://schemas.microsoft.com/office/drawing/2014/main" id="{3340ACA9-A974-9D91-8EB5-305C08EEF23F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0F43A823-474F-5C3F-75AF-7FC6AA3B693D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45C65F7F-2D89-42F7-B874-A46E9F7A850E}"/>
              </a:ext>
            </a:extLst>
          </p:cNvPr>
          <p:cNvGrpSpPr/>
          <p:nvPr/>
        </p:nvGrpSpPr>
        <p:grpSpPr>
          <a:xfrm>
            <a:off x="6096000" y="880438"/>
            <a:ext cx="350963" cy="254332"/>
            <a:chOff x="378166" y="239653"/>
            <a:chExt cx="350963" cy="254332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FF65D400-2F53-4ADA-BA1A-478AEC974865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BF65E99-4016-4737-A750-7FDD45BF907C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04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9" name="사각형: 잘린 대각선 방향 모서리 78">
            <a:extLst>
              <a:ext uri="{FF2B5EF4-FFF2-40B4-BE49-F238E27FC236}">
                <a16:creationId xmlns:a16="http://schemas.microsoft.com/office/drawing/2014/main" id="{FD91BBCB-DBC8-3994-F964-B8F45E4A3FAB}"/>
              </a:ext>
            </a:extLst>
          </p:cNvPr>
          <p:cNvSpPr/>
          <p:nvPr/>
        </p:nvSpPr>
        <p:spPr>
          <a:xfrm>
            <a:off x="718344" y="2417226"/>
            <a:ext cx="1184495" cy="195035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현장 관리 영역</a:t>
            </a:r>
          </a:p>
        </p:txBody>
      </p:sp>
    </p:spTree>
    <p:extLst>
      <p:ext uri="{BB962C8B-B14F-4D97-AF65-F5344CB8AC3E}">
        <p14:creationId xmlns:p14="http://schemas.microsoft.com/office/powerpoint/2010/main" val="14804780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사각형: 둥근 위쪽 모서리 54">
            <a:extLst>
              <a:ext uri="{FF2B5EF4-FFF2-40B4-BE49-F238E27FC236}">
                <a16:creationId xmlns:a16="http://schemas.microsoft.com/office/drawing/2014/main" id="{215CA057-1A09-4BE5-8BB5-87DE351B696C}"/>
              </a:ext>
            </a:extLst>
          </p:cNvPr>
          <p:cNvSpPr/>
          <p:nvPr/>
        </p:nvSpPr>
        <p:spPr>
          <a:xfrm>
            <a:off x="379504" y="708739"/>
            <a:ext cx="7596096" cy="3611113"/>
          </a:xfrm>
          <a:prstGeom prst="round2Same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90B5F42B-0C52-B839-3FBF-92CE776E38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7904" y="949306"/>
            <a:ext cx="1490399" cy="314135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3A28AA21-A396-44EC-8119-8525D4F47C5B}"/>
              </a:ext>
            </a:extLst>
          </p:cNvPr>
          <p:cNvSpPr/>
          <p:nvPr/>
        </p:nvSpPr>
        <p:spPr>
          <a:xfrm>
            <a:off x="203232" y="144552"/>
            <a:ext cx="2678031" cy="307714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촬영 시스템 어플리케이션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7560E43-E12A-4A39-88BC-B3626995DBA0}"/>
              </a:ext>
            </a:extLst>
          </p:cNvPr>
          <p:cNvSpPr txBox="1"/>
          <p:nvPr/>
        </p:nvSpPr>
        <p:spPr>
          <a:xfrm>
            <a:off x="557457" y="4910545"/>
            <a:ext cx="6139504" cy="1329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해머 관리 영역에서 해머 관리를 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해머명을 선택하여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작업에 사용할 해머를 변경할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수정</a:t>
            </a:r>
            <a:r>
              <a:rPr lang="en-US" altLang="ko-KR" sz="1100" b="1" dirty="0">
                <a:solidFill>
                  <a:srgbClr val="333333"/>
                </a:solidFill>
              </a:rPr>
              <a:t>’, ‘</a:t>
            </a:r>
            <a:r>
              <a:rPr lang="ko-KR" altLang="en-US" sz="1100" b="1" dirty="0">
                <a:solidFill>
                  <a:srgbClr val="333333"/>
                </a:solidFill>
              </a:rPr>
              <a:t>삭제</a:t>
            </a:r>
            <a:r>
              <a:rPr lang="en-US" altLang="ko-KR" sz="1100" b="1" dirty="0">
                <a:solidFill>
                  <a:srgbClr val="333333"/>
                </a:solidFill>
              </a:rPr>
              <a:t>’, ‘</a:t>
            </a:r>
            <a:r>
              <a:rPr lang="ko-KR" altLang="en-US" sz="1100" b="1" dirty="0">
                <a:solidFill>
                  <a:srgbClr val="333333"/>
                </a:solidFill>
              </a:rPr>
              <a:t>추가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 버튼을 눌러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해머추가</a:t>
            </a:r>
            <a:r>
              <a:rPr lang="en-US" altLang="ko-KR" sz="1100" b="1" dirty="0">
                <a:solidFill>
                  <a:srgbClr val="333333"/>
                </a:solidFill>
              </a:rPr>
              <a:t>’, ‘</a:t>
            </a:r>
            <a:r>
              <a:rPr lang="ko-KR" altLang="en-US" sz="1100" b="1" dirty="0">
                <a:solidFill>
                  <a:srgbClr val="333333"/>
                </a:solidFill>
              </a:rPr>
              <a:t>해머수정</a:t>
            </a:r>
            <a:r>
              <a:rPr lang="en-US" altLang="ko-KR" sz="1100" b="1" dirty="0">
                <a:solidFill>
                  <a:srgbClr val="333333"/>
                </a:solidFill>
              </a:rPr>
              <a:t>’, ‘</a:t>
            </a:r>
            <a:r>
              <a:rPr lang="ko-KR" altLang="en-US" sz="1100" b="1" dirty="0">
                <a:solidFill>
                  <a:srgbClr val="333333"/>
                </a:solidFill>
              </a:rPr>
              <a:t>해머삭제</a:t>
            </a:r>
            <a:r>
              <a:rPr lang="en-US" altLang="ko-KR" sz="1100" b="1" dirty="0">
                <a:solidFill>
                  <a:srgbClr val="333333"/>
                </a:solidFill>
              </a:rPr>
              <a:t>‘ </a:t>
            </a:r>
            <a:r>
              <a:rPr lang="ko-KR" altLang="en-US" sz="1100" b="1" dirty="0">
                <a:solidFill>
                  <a:srgbClr val="333333"/>
                </a:solidFill>
              </a:rPr>
              <a:t>의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작업을 진행할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sp>
        <p:nvSpPr>
          <p:cNvPr id="53" name="사각형: 둥근 위쪽 모서리 52">
            <a:extLst>
              <a:ext uri="{FF2B5EF4-FFF2-40B4-BE49-F238E27FC236}">
                <a16:creationId xmlns:a16="http://schemas.microsoft.com/office/drawing/2014/main" id="{1F3C42B6-48FD-4F17-BC65-FB20757796C7}"/>
              </a:ext>
            </a:extLst>
          </p:cNvPr>
          <p:cNvSpPr/>
          <p:nvPr/>
        </p:nvSpPr>
        <p:spPr>
          <a:xfrm rot="10800000">
            <a:off x="379500" y="4332438"/>
            <a:ext cx="7596093" cy="30873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DFCC87F-AAA9-43DD-8D50-F5D0D508730C}"/>
              </a:ext>
            </a:extLst>
          </p:cNvPr>
          <p:cNvSpPr txBox="1"/>
          <p:nvPr/>
        </p:nvSpPr>
        <p:spPr>
          <a:xfrm>
            <a:off x="469325" y="4342907"/>
            <a:ext cx="7336335" cy="26161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>
                <a:solidFill>
                  <a:schemeClr val="bg1"/>
                </a:solidFill>
              </a:rPr>
              <a:t>오프라인 </a:t>
            </a:r>
            <a:r>
              <a:rPr lang="en-US" altLang="ko-KR" sz="1100" b="1" dirty="0">
                <a:solidFill>
                  <a:schemeClr val="bg1"/>
                </a:solidFill>
              </a:rPr>
              <a:t>&gt; </a:t>
            </a:r>
            <a:r>
              <a:rPr lang="ko-KR" altLang="en-US" sz="1100" b="1" dirty="0">
                <a:solidFill>
                  <a:schemeClr val="bg1"/>
                </a:solidFill>
              </a:rPr>
              <a:t>설정 화면</a:t>
            </a: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B730E496-9020-4C5F-A7CF-016233BF3349}"/>
              </a:ext>
            </a:extLst>
          </p:cNvPr>
          <p:cNvGrpSpPr/>
          <p:nvPr/>
        </p:nvGrpSpPr>
        <p:grpSpPr>
          <a:xfrm>
            <a:off x="275061" y="4967292"/>
            <a:ext cx="350963" cy="254332"/>
            <a:chOff x="378166" y="239653"/>
            <a:chExt cx="350963" cy="254332"/>
          </a:xfrm>
        </p:grpSpPr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A0F53092-1839-49C5-BE85-D67CD91FE9D5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DE142F6A-97D7-4A02-8B11-6868C59F1FB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95F24AB2-E91D-4D88-AD26-F2ACA89465B6}"/>
              </a:ext>
            </a:extLst>
          </p:cNvPr>
          <p:cNvSpPr txBox="1"/>
          <p:nvPr/>
        </p:nvSpPr>
        <p:spPr>
          <a:xfrm>
            <a:off x="8269250" y="710459"/>
            <a:ext cx="362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0070C0"/>
                </a:solidFill>
              </a:rPr>
              <a:t>설정 화면 </a:t>
            </a:r>
            <a:r>
              <a:rPr lang="en-US" altLang="ko-KR" sz="2000" b="1" dirty="0">
                <a:solidFill>
                  <a:srgbClr val="0070C0"/>
                </a:solidFill>
              </a:rPr>
              <a:t>(2) </a:t>
            </a:r>
            <a:endParaRPr lang="ko-KR" altLang="en-US" sz="2000" b="1" dirty="0">
              <a:solidFill>
                <a:srgbClr val="0070C0"/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E128B2C-B1F6-4B3E-BFDC-2CCFB2349091}"/>
              </a:ext>
            </a:extLst>
          </p:cNvPr>
          <p:cNvSpPr txBox="1"/>
          <p:nvPr/>
        </p:nvSpPr>
        <p:spPr>
          <a:xfrm>
            <a:off x="8356055" y="1488419"/>
            <a:ext cx="6139504" cy="1092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해머 관리</a:t>
            </a: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ko-KR" altLang="en-US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해머 추가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해머 수정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해머 삭제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E01D1A2E-CD39-4D54-BC64-B38F459EEA65}"/>
              </a:ext>
            </a:extLst>
          </p:cNvPr>
          <p:cNvSpPr/>
          <p:nvPr/>
        </p:nvSpPr>
        <p:spPr>
          <a:xfrm flipH="1" flipV="1">
            <a:off x="573390" y="2287174"/>
            <a:ext cx="1482211" cy="67827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57DDD3D8-8679-8A24-84EB-59EFDF57C1DC}"/>
              </a:ext>
            </a:extLst>
          </p:cNvPr>
          <p:cNvGrpSpPr/>
          <p:nvPr/>
        </p:nvGrpSpPr>
        <p:grpSpPr>
          <a:xfrm>
            <a:off x="337334" y="1332066"/>
            <a:ext cx="350963" cy="254332"/>
            <a:chOff x="378166" y="239653"/>
            <a:chExt cx="350963" cy="254332"/>
          </a:xfrm>
        </p:grpSpPr>
        <p:sp>
          <p:nvSpPr>
            <p:cNvPr id="32" name="타원 31">
              <a:extLst>
                <a:ext uri="{FF2B5EF4-FFF2-40B4-BE49-F238E27FC236}">
                  <a16:creationId xmlns:a16="http://schemas.microsoft.com/office/drawing/2014/main" id="{3CCB481C-5E9B-4E4D-F8ED-55EE661543E4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38FFDB8-6AB7-95C2-BEC5-B54F80EE793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9" name="그림 18">
            <a:extLst>
              <a:ext uri="{FF2B5EF4-FFF2-40B4-BE49-F238E27FC236}">
                <a16:creationId xmlns:a16="http://schemas.microsoft.com/office/drawing/2014/main" id="{51B741C8-98F5-993B-425D-2BF2C0D2DE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48758" y="943617"/>
            <a:ext cx="1486908" cy="314135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D49D1643-1745-B788-65EA-44ACD6DCE533}"/>
              </a:ext>
            </a:extLst>
          </p:cNvPr>
          <p:cNvSpPr txBox="1"/>
          <p:nvPr/>
        </p:nvSpPr>
        <p:spPr>
          <a:xfrm>
            <a:off x="6342585" y="4895668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/>
              <a:t>해머 관리 영역에서 </a:t>
            </a:r>
            <a:r>
              <a:rPr lang="en-US" altLang="ko-KR" sz="1100" b="1" dirty="0"/>
              <a:t>‘</a:t>
            </a:r>
            <a:r>
              <a:rPr lang="ko-KR" altLang="en-US" sz="1100" b="1" dirty="0"/>
              <a:t>추가</a:t>
            </a:r>
            <a:r>
              <a:rPr lang="en-US" altLang="ko-KR" sz="1100" b="1" dirty="0"/>
              <a:t>’ </a:t>
            </a:r>
            <a:r>
              <a:rPr lang="ko-KR" altLang="en-US" sz="1100" b="1" dirty="0"/>
              <a:t>버튼 클릭 </a:t>
            </a:r>
            <a:r>
              <a:rPr lang="en-US" altLang="ko-KR" sz="1100" b="1" dirty="0"/>
              <a:t>&gt; </a:t>
            </a:r>
            <a:r>
              <a:rPr lang="ko-KR" altLang="en-US" sz="1100" b="1" dirty="0"/>
              <a:t>현장 정보 입력 </a:t>
            </a:r>
            <a:r>
              <a:rPr lang="en-US" altLang="ko-KR" sz="1100" b="1" dirty="0"/>
              <a:t>&gt; </a:t>
            </a:r>
            <a:r>
              <a:rPr lang="ko-KR" altLang="en-US" sz="1100" b="1" dirty="0"/>
              <a:t>확인 버튼 클릭을 통해</a:t>
            </a:r>
            <a:r>
              <a:rPr lang="en-US" altLang="ko-KR" sz="1100" b="1" dirty="0"/>
              <a:t> 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/>
              <a:t>새 해머를 추가할 수 있습니다</a:t>
            </a:r>
            <a:r>
              <a:rPr lang="en-US" altLang="ko-KR" sz="1100" b="1" dirty="0"/>
              <a:t>.</a:t>
            </a:r>
          </a:p>
        </p:txBody>
      </p:sp>
      <p:grpSp>
        <p:nvGrpSpPr>
          <p:cNvPr id="106" name="그룹 105">
            <a:extLst>
              <a:ext uri="{FF2B5EF4-FFF2-40B4-BE49-F238E27FC236}">
                <a16:creationId xmlns:a16="http://schemas.microsoft.com/office/drawing/2014/main" id="{0B342E13-280E-7BAA-E4AA-DBD913AEDC78}"/>
              </a:ext>
            </a:extLst>
          </p:cNvPr>
          <p:cNvGrpSpPr/>
          <p:nvPr/>
        </p:nvGrpSpPr>
        <p:grpSpPr>
          <a:xfrm>
            <a:off x="6058211" y="4959181"/>
            <a:ext cx="350963" cy="254332"/>
            <a:chOff x="378166" y="239653"/>
            <a:chExt cx="350963" cy="254332"/>
          </a:xfrm>
        </p:grpSpPr>
        <p:sp>
          <p:nvSpPr>
            <p:cNvPr id="107" name="타원 106">
              <a:extLst>
                <a:ext uri="{FF2B5EF4-FFF2-40B4-BE49-F238E27FC236}">
                  <a16:creationId xmlns:a16="http://schemas.microsoft.com/office/drawing/2014/main" id="{A74C68F3-CE38-7A6F-424B-B51AD9C31007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A31F41FE-64D1-6360-4C33-7DAB4154FC4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9" name="TextBox 108">
            <a:extLst>
              <a:ext uri="{FF2B5EF4-FFF2-40B4-BE49-F238E27FC236}">
                <a16:creationId xmlns:a16="http://schemas.microsoft.com/office/drawing/2014/main" id="{93BBEEF9-C0E0-590B-F646-C27792E0264C}"/>
              </a:ext>
            </a:extLst>
          </p:cNvPr>
          <p:cNvSpPr txBox="1"/>
          <p:nvPr/>
        </p:nvSpPr>
        <p:spPr>
          <a:xfrm>
            <a:off x="6342585" y="5456060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/>
              <a:t>해머 관리 영역에서</a:t>
            </a:r>
            <a:r>
              <a:rPr lang="en-US" altLang="ko-KR" sz="1100" b="1" dirty="0"/>
              <a:t>‘</a:t>
            </a:r>
            <a:r>
              <a:rPr lang="ko-KR" altLang="en-US" sz="1100" b="1" dirty="0"/>
              <a:t>수정</a:t>
            </a:r>
            <a:r>
              <a:rPr lang="en-US" altLang="ko-KR" sz="1100" b="1" dirty="0"/>
              <a:t>’ </a:t>
            </a:r>
            <a:r>
              <a:rPr lang="ko-KR" altLang="en-US" sz="1100" b="1" dirty="0"/>
              <a:t>버튼 클릭 </a:t>
            </a:r>
            <a:r>
              <a:rPr lang="en-US" altLang="ko-KR" sz="1100" b="1" dirty="0"/>
              <a:t>&gt; </a:t>
            </a:r>
            <a:r>
              <a:rPr lang="ko-KR" altLang="en-US" sz="1100" b="1" dirty="0"/>
              <a:t>현장 정보 입력 </a:t>
            </a:r>
            <a:r>
              <a:rPr lang="en-US" altLang="ko-KR" sz="1100" b="1" dirty="0"/>
              <a:t>&gt; </a:t>
            </a:r>
            <a:r>
              <a:rPr lang="ko-KR" altLang="en-US" sz="1100" b="1" dirty="0"/>
              <a:t>확인 버튼 클릭을 통해</a:t>
            </a:r>
            <a:r>
              <a:rPr lang="en-US" altLang="ko-KR" sz="1100" b="1" dirty="0"/>
              <a:t> 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/>
              <a:t>선택한 해머의 정보를 수정할 수 있습니다</a:t>
            </a:r>
            <a:r>
              <a:rPr lang="en-US" altLang="ko-KR" sz="1100" b="1" dirty="0"/>
              <a:t>.</a:t>
            </a:r>
          </a:p>
        </p:txBody>
      </p:sp>
      <p:grpSp>
        <p:nvGrpSpPr>
          <p:cNvPr id="110" name="그룹 109">
            <a:extLst>
              <a:ext uri="{FF2B5EF4-FFF2-40B4-BE49-F238E27FC236}">
                <a16:creationId xmlns:a16="http://schemas.microsoft.com/office/drawing/2014/main" id="{9B40DDF9-646D-D724-1EE1-D6D320F9C52D}"/>
              </a:ext>
            </a:extLst>
          </p:cNvPr>
          <p:cNvGrpSpPr/>
          <p:nvPr/>
        </p:nvGrpSpPr>
        <p:grpSpPr>
          <a:xfrm>
            <a:off x="6058211" y="5519573"/>
            <a:ext cx="350963" cy="254332"/>
            <a:chOff x="378166" y="239653"/>
            <a:chExt cx="350963" cy="254332"/>
          </a:xfrm>
        </p:grpSpPr>
        <p:sp>
          <p:nvSpPr>
            <p:cNvPr id="111" name="타원 110">
              <a:extLst>
                <a:ext uri="{FF2B5EF4-FFF2-40B4-BE49-F238E27FC236}">
                  <a16:creationId xmlns:a16="http://schemas.microsoft.com/office/drawing/2014/main" id="{4086C428-E4A8-0CD5-FC41-295EF6962B1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9A6CBCE1-3766-C01D-BF93-351051637B8A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05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3" name="TextBox 112">
            <a:extLst>
              <a:ext uri="{FF2B5EF4-FFF2-40B4-BE49-F238E27FC236}">
                <a16:creationId xmlns:a16="http://schemas.microsoft.com/office/drawing/2014/main" id="{76D1B98D-2E84-417D-A921-604A0ABA8772}"/>
              </a:ext>
            </a:extLst>
          </p:cNvPr>
          <p:cNvSpPr txBox="1"/>
          <p:nvPr/>
        </p:nvSpPr>
        <p:spPr>
          <a:xfrm>
            <a:off x="6342585" y="6041525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/>
              <a:t>해머 관리 영역에서</a:t>
            </a:r>
            <a:r>
              <a:rPr lang="en-US" altLang="ko-KR" sz="1100" b="1" dirty="0"/>
              <a:t>‘</a:t>
            </a:r>
            <a:r>
              <a:rPr lang="ko-KR" altLang="en-US" sz="1100" b="1" dirty="0"/>
              <a:t>삭제</a:t>
            </a:r>
            <a:r>
              <a:rPr lang="en-US" altLang="ko-KR" sz="1100" b="1" dirty="0"/>
              <a:t>’ </a:t>
            </a:r>
            <a:r>
              <a:rPr lang="ko-KR" altLang="en-US" sz="1100" b="1" dirty="0"/>
              <a:t>버튼 클릭 </a:t>
            </a:r>
            <a:r>
              <a:rPr lang="en-US" altLang="ko-KR" sz="1100" b="1" dirty="0"/>
              <a:t>&gt; </a:t>
            </a:r>
            <a:r>
              <a:rPr lang="ko-KR" altLang="en-US" sz="1100" b="1" dirty="0"/>
              <a:t>삭제 버튼 클릭을 통해 선택한 해머를</a:t>
            </a:r>
            <a:endParaRPr lang="en-US" altLang="ko-KR" sz="1100" b="1" dirty="0"/>
          </a:p>
          <a:p>
            <a:pPr>
              <a:lnSpc>
                <a:spcPct val="150000"/>
              </a:lnSpc>
            </a:pPr>
            <a:r>
              <a:rPr lang="ko-KR" altLang="en-US" sz="1100" b="1" dirty="0"/>
              <a:t>삭제 할 수 있습니다</a:t>
            </a:r>
            <a:r>
              <a:rPr lang="en-US" altLang="ko-KR" sz="1100" b="1" dirty="0"/>
              <a:t>.  </a:t>
            </a:r>
            <a:r>
              <a:rPr lang="ko-KR" altLang="en-US" sz="1100" b="1" dirty="0">
                <a:solidFill>
                  <a:srgbClr val="FF0000"/>
                </a:solidFill>
              </a:rPr>
              <a:t>삭제된 해머는 복구 할 수 없습니다</a:t>
            </a:r>
            <a:r>
              <a:rPr lang="en-US" altLang="ko-KR" sz="1100" b="1" dirty="0">
                <a:solidFill>
                  <a:srgbClr val="FF0000"/>
                </a:solidFill>
              </a:rPr>
              <a:t>.</a:t>
            </a:r>
          </a:p>
        </p:txBody>
      </p:sp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978A34FE-340C-430A-A745-D10CC3538D39}"/>
              </a:ext>
            </a:extLst>
          </p:cNvPr>
          <p:cNvGrpSpPr/>
          <p:nvPr/>
        </p:nvGrpSpPr>
        <p:grpSpPr>
          <a:xfrm>
            <a:off x="6058211" y="6105038"/>
            <a:ext cx="350963" cy="254332"/>
            <a:chOff x="378166" y="239653"/>
            <a:chExt cx="350963" cy="254332"/>
          </a:xfrm>
        </p:grpSpPr>
        <p:sp>
          <p:nvSpPr>
            <p:cNvPr id="115" name="타원 114">
              <a:extLst>
                <a:ext uri="{FF2B5EF4-FFF2-40B4-BE49-F238E27FC236}">
                  <a16:creationId xmlns:a16="http://schemas.microsoft.com/office/drawing/2014/main" id="{08224F19-0541-FDE0-F7C0-DA258D343D4B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48982D74-D412-FBF9-3457-2FC41C5C98FC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06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49" name="그림 48">
            <a:extLst>
              <a:ext uri="{FF2B5EF4-FFF2-40B4-BE49-F238E27FC236}">
                <a16:creationId xmlns:a16="http://schemas.microsoft.com/office/drawing/2014/main" id="{EC4B89AB-34BB-D14C-1A16-8C2A0A90DC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44636" y="950891"/>
            <a:ext cx="1486909" cy="314135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pSp>
        <p:nvGrpSpPr>
          <p:cNvPr id="89" name="그룹 88">
            <a:extLst>
              <a:ext uri="{FF2B5EF4-FFF2-40B4-BE49-F238E27FC236}">
                <a16:creationId xmlns:a16="http://schemas.microsoft.com/office/drawing/2014/main" id="{25A72186-D9F6-8982-F7E7-D3F13024366D}"/>
              </a:ext>
            </a:extLst>
          </p:cNvPr>
          <p:cNvGrpSpPr/>
          <p:nvPr/>
        </p:nvGrpSpPr>
        <p:grpSpPr>
          <a:xfrm>
            <a:off x="2288471" y="884494"/>
            <a:ext cx="350963" cy="254332"/>
            <a:chOff x="378166" y="239653"/>
            <a:chExt cx="350963" cy="254332"/>
          </a:xfrm>
        </p:grpSpPr>
        <p:sp>
          <p:nvSpPr>
            <p:cNvPr id="90" name="타원 89">
              <a:extLst>
                <a:ext uri="{FF2B5EF4-FFF2-40B4-BE49-F238E27FC236}">
                  <a16:creationId xmlns:a16="http://schemas.microsoft.com/office/drawing/2014/main" id="{0225D841-4274-3ABB-E3AF-CAED1417569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EE063A2-BF07-30CF-A193-4A24282266A3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66" name="그림 65">
            <a:extLst>
              <a:ext uri="{FF2B5EF4-FFF2-40B4-BE49-F238E27FC236}">
                <a16:creationId xmlns:a16="http://schemas.microsoft.com/office/drawing/2014/main" id="{2298507B-025A-963F-D93E-08D16D800D7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6952" y="938650"/>
            <a:ext cx="1486909" cy="3134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pSp>
        <p:nvGrpSpPr>
          <p:cNvPr id="93" name="그룹 92">
            <a:extLst>
              <a:ext uri="{FF2B5EF4-FFF2-40B4-BE49-F238E27FC236}">
                <a16:creationId xmlns:a16="http://schemas.microsoft.com/office/drawing/2014/main" id="{D5786C0D-6853-9152-340D-6D943BFE335C}"/>
              </a:ext>
            </a:extLst>
          </p:cNvPr>
          <p:cNvGrpSpPr/>
          <p:nvPr/>
        </p:nvGrpSpPr>
        <p:grpSpPr>
          <a:xfrm>
            <a:off x="4200545" y="871114"/>
            <a:ext cx="350963" cy="254332"/>
            <a:chOff x="378166" y="239653"/>
            <a:chExt cx="350963" cy="254332"/>
          </a:xfrm>
        </p:grpSpPr>
        <p:sp>
          <p:nvSpPr>
            <p:cNvPr id="97" name="타원 96">
              <a:extLst>
                <a:ext uri="{FF2B5EF4-FFF2-40B4-BE49-F238E27FC236}">
                  <a16:creationId xmlns:a16="http://schemas.microsoft.com/office/drawing/2014/main" id="{3340ACA9-A974-9D91-8EB5-305C08EEF23F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0F43A823-474F-5C3F-75AF-7FC6AA3B693D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45C65F7F-2D89-42F7-B874-A46E9F7A850E}"/>
              </a:ext>
            </a:extLst>
          </p:cNvPr>
          <p:cNvGrpSpPr/>
          <p:nvPr/>
        </p:nvGrpSpPr>
        <p:grpSpPr>
          <a:xfrm>
            <a:off x="6096000" y="880438"/>
            <a:ext cx="350963" cy="254332"/>
            <a:chOff x="378166" y="239653"/>
            <a:chExt cx="350963" cy="254332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FF65D400-2F53-4ADA-BA1A-478AEC974865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BF65E99-4016-4737-A750-7FDD45BF907C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04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" name="사각형: 잘린 대각선 방향 모서리 10">
            <a:extLst>
              <a:ext uri="{FF2B5EF4-FFF2-40B4-BE49-F238E27FC236}">
                <a16:creationId xmlns:a16="http://schemas.microsoft.com/office/drawing/2014/main" id="{E7201E7F-0767-4A10-CE0D-150A3512E193}"/>
              </a:ext>
            </a:extLst>
          </p:cNvPr>
          <p:cNvSpPr/>
          <p:nvPr/>
        </p:nvSpPr>
        <p:spPr>
          <a:xfrm>
            <a:off x="688297" y="3077754"/>
            <a:ext cx="1184495" cy="195035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해머 관리 영역</a:t>
            </a:r>
          </a:p>
        </p:txBody>
      </p:sp>
    </p:spTree>
    <p:extLst>
      <p:ext uri="{BB962C8B-B14F-4D97-AF65-F5344CB8AC3E}">
        <p14:creationId xmlns:p14="http://schemas.microsoft.com/office/powerpoint/2010/main" val="9057344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사각형: 둥근 위쪽 모서리 54">
            <a:extLst>
              <a:ext uri="{FF2B5EF4-FFF2-40B4-BE49-F238E27FC236}">
                <a16:creationId xmlns:a16="http://schemas.microsoft.com/office/drawing/2014/main" id="{215CA057-1A09-4BE5-8BB5-87DE351B696C}"/>
              </a:ext>
            </a:extLst>
          </p:cNvPr>
          <p:cNvSpPr/>
          <p:nvPr/>
        </p:nvSpPr>
        <p:spPr>
          <a:xfrm>
            <a:off x="379504" y="708739"/>
            <a:ext cx="7596096" cy="3611113"/>
          </a:xfrm>
          <a:prstGeom prst="round2Same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90B5F42B-0C52-B839-3FBF-92CE776E38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7904" y="949306"/>
            <a:ext cx="1490399" cy="314135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3A28AA21-A396-44EC-8119-8525D4F47C5B}"/>
              </a:ext>
            </a:extLst>
          </p:cNvPr>
          <p:cNvSpPr/>
          <p:nvPr/>
        </p:nvSpPr>
        <p:spPr>
          <a:xfrm>
            <a:off x="203232" y="144552"/>
            <a:ext cx="2678031" cy="307714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촬영 시스템 어플리케이션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7560E43-E12A-4A39-88BC-B3626995DBA0}"/>
              </a:ext>
            </a:extLst>
          </p:cNvPr>
          <p:cNvSpPr txBox="1"/>
          <p:nvPr/>
        </p:nvSpPr>
        <p:spPr>
          <a:xfrm>
            <a:off x="557457" y="4910545"/>
            <a:ext cx="6139504" cy="821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업로드 영역에서 일일 데이터를 클라우드 서버에 업로드할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일일 데이터는 추가한 현장과 해머</a:t>
            </a:r>
            <a:r>
              <a:rPr lang="en-US" altLang="ko-KR" sz="1100" b="1" dirty="0">
                <a:solidFill>
                  <a:srgbClr val="333333"/>
                </a:solidFill>
              </a:rPr>
              <a:t>, </a:t>
            </a:r>
            <a:r>
              <a:rPr lang="ko-KR" altLang="en-US" sz="1100" b="1" dirty="0">
                <a:solidFill>
                  <a:srgbClr val="333333"/>
                </a:solidFill>
              </a:rPr>
              <a:t>해당일에 작업한 말뚝 및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작업을 포함합니다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sp>
        <p:nvSpPr>
          <p:cNvPr id="53" name="사각형: 둥근 위쪽 모서리 52">
            <a:extLst>
              <a:ext uri="{FF2B5EF4-FFF2-40B4-BE49-F238E27FC236}">
                <a16:creationId xmlns:a16="http://schemas.microsoft.com/office/drawing/2014/main" id="{1F3C42B6-48FD-4F17-BC65-FB20757796C7}"/>
              </a:ext>
            </a:extLst>
          </p:cNvPr>
          <p:cNvSpPr/>
          <p:nvPr/>
        </p:nvSpPr>
        <p:spPr>
          <a:xfrm rot="10800000">
            <a:off x="379500" y="4332438"/>
            <a:ext cx="7596093" cy="30873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DFCC87F-AAA9-43DD-8D50-F5D0D508730C}"/>
              </a:ext>
            </a:extLst>
          </p:cNvPr>
          <p:cNvSpPr txBox="1"/>
          <p:nvPr/>
        </p:nvSpPr>
        <p:spPr>
          <a:xfrm>
            <a:off x="469325" y="4342907"/>
            <a:ext cx="7336335" cy="26161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>
                <a:solidFill>
                  <a:schemeClr val="bg1"/>
                </a:solidFill>
              </a:rPr>
              <a:t>오프라인 </a:t>
            </a:r>
            <a:r>
              <a:rPr lang="en-US" altLang="ko-KR" sz="1100" b="1" dirty="0">
                <a:solidFill>
                  <a:schemeClr val="bg1"/>
                </a:solidFill>
              </a:rPr>
              <a:t>&gt; </a:t>
            </a:r>
            <a:r>
              <a:rPr lang="ko-KR" altLang="en-US" sz="1100" b="1" dirty="0">
                <a:solidFill>
                  <a:schemeClr val="bg1"/>
                </a:solidFill>
              </a:rPr>
              <a:t>설정 화면</a:t>
            </a: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B730E496-9020-4C5F-A7CF-016233BF3349}"/>
              </a:ext>
            </a:extLst>
          </p:cNvPr>
          <p:cNvGrpSpPr/>
          <p:nvPr/>
        </p:nvGrpSpPr>
        <p:grpSpPr>
          <a:xfrm>
            <a:off x="275061" y="4967292"/>
            <a:ext cx="350963" cy="254332"/>
            <a:chOff x="378166" y="239653"/>
            <a:chExt cx="350963" cy="254332"/>
          </a:xfrm>
        </p:grpSpPr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A0F53092-1839-49C5-BE85-D67CD91FE9D5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DE142F6A-97D7-4A02-8B11-6868C59F1FB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95F24AB2-E91D-4D88-AD26-F2ACA89465B6}"/>
              </a:ext>
            </a:extLst>
          </p:cNvPr>
          <p:cNvSpPr txBox="1"/>
          <p:nvPr/>
        </p:nvSpPr>
        <p:spPr>
          <a:xfrm>
            <a:off x="8269250" y="710459"/>
            <a:ext cx="362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0070C0"/>
                </a:solidFill>
              </a:rPr>
              <a:t>설정 화면 </a:t>
            </a:r>
            <a:r>
              <a:rPr lang="en-US" altLang="ko-KR" sz="2000" b="1" dirty="0">
                <a:solidFill>
                  <a:srgbClr val="0070C0"/>
                </a:solidFill>
              </a:rPr>
              <a:t>(3) </a:t>
            </a:r>
            <a:endParaRPr lang="ko-KR" altLang="en-US" sz="2000" b="1" dirty="0">
              <a:solidFill>
                <a:srgbClr val="0070C0"/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E128B2C-B1F6-4B3E-BFDC-2CCFB2349091}"/>
              </a:ext>
            </a:extLst>
          </p:cNvPr>
          <p:cNvSpPr txBox="1"/>
          <p:nvPr/>
        </p:nvSpPr>
        <p:spPr>
          <a:xfrm>
            <a:off x="8356055" y="1488419"/>
            <a:ext cx="6139504" cy="83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 err="1">
                <a:solidFill>
                  <a:schemeClr val="accent1">
                    <a:lumMod val="75000"/>
                  </a:schemeClr>
                </a:solidFill>
              </a:rPr>
              <a:t>항타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 업로드</a:t>
            </a: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ko-KR" altLang="en-US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일일 </a:t>
            </a:r>
            <a:r>
              <a:rPr lang="en-US" altLang="ko-KR" sz="1100" b="1" dirty="0">
                <a:solidFill>
                  <a:srgbClr val="333333"/>
                </a:solidFill>
              </a:rPr>
              <a:t>1</a:t>
            </a:r>
            <a:r>
              <a:rPr lang="ko-KR" altLang="en-US" sz="1100" b="1" dirty="0">
                <a:solidFill>
                  <a:srgbClr val="333333"/>
                </a:solidFill>
              </a:rPr>
              <a:t>회 업로드 가능 </a:t>
            </a:r>
            <a:r>
              <a:rPr lang="en-US" altLang="ko-KR" sz="1100" b="1" dirty="0">
                <a:solidFill>
                  <a:srgbClr val="FF0000"/>
                </a:solidFill>
              </a:rPr>
              <a:t>(</a:t>
            </a:r>
            <a:r>
              <a:rPr lang="ko-KR" altLang="en-US" sz="1100" b="1" dirty="0">
                <a:solidFill>
                  <a:srgbClr val="FF0000"/>
                </a:solidFill>
              </a:rPr>
              <a:t>금일 작업 종료 후 업로드</a:t>
            </a:r>
            <a:r>
              <a:rPr lang="en-US" altLang="ko-KR" sz="1100" b="1" dirty="0">
                <a:solidFill>
                  <a:srgbClr val="FF0000"/>
                </a:solidFill>
              </a:rPr>
              <a:t>)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이미 업로드 완료된 일일 데이터는 </a:t>
            </a:r>
            <a:r>
              <a:rPr lang="ko-KR" altLang="en-US" sz="1100" b="1" dirty="0" err="1">
                <a:solidFill>
                  <a:srgbClr val="333333"/>
                </a:solidFill>
              </a:rPr>
              <a:t>재업로드</a:t>
            </a:r>
            <a:r>
              <a:rPr lang="ko-KR" altLang="en-US" sz="1100" b="1" dirty="0">
                <a:solidFill>
                  <a:srgbClr val="333333"/>
                </a:solidFill>
              </a:rPr>
              <a:t> 불가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E01D1A2E-CD39-4D54-BC64-B38F459EEA65}"/>
              </a:ext>
            </a:extLst>
          </p:cNvPr>
          <p:cNvSpPr/>
          <p:nvPr/>
        </p:nvSpPr>
        <p:spPr>
          <a:xfrm flipH="1" flipV="1">
            <a:off x="564948" y="2969913"/>
            <a:ext cx="1482211" cy="67827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57DDD3D8-8679-8A24-84EB-59EFDF57C1DC}"/>
              </a:ext>
            </a:extLst>
          </p:cNvPr>
          <p:cNvGrpSpPr/>
          <p:nvPr/>
        </p:nvGrpSpPr>
        <p:grpSpPr>
          <a:xfrm>
            <a:off x="422351" y="871114"/>
            <a:ext cx="350963" cy="254332"/>
            <a:chOff x="378166" y="239653"/>
            <a:chExt cx="350963" cy="254332"/>
          </a:xfrm>
        </p:grpSpPr>
        <p:sp>
          <p:nvSpPr>
            <p:cNvPr id="32" name="타원 31">
              <a:extLst>
                <a:ext uri="{FF2B5EF4-FFF2-40B4-BE49-F238E27FC236}">
                  <a16:creationId xmlns:a16="http://schemas.microsoft.com/office/drawing/2014/main" id="{3CCB481C-5E9B-4E4D-F8ED-55EE661543E4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38FFDB8-6AB7-95C2-BEC5-B54F80EE793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5" name="TextBox 104">
            <a:extLst>
              <a:ext uri="{FF2B5EF4-FFF2-40B4-BE49-F238E27FC236}">
                <a16:creationId xmlns:a16="http://schemas.microsoft.com/office/drawing/2014/main" id="{D49D1643-1745-B788-65EA-44ACD6DCE533}"/>
              </a:ext>
            </a:extLst>
          </p:cNvPr>
          <p:cNvSpPr txBox="1"/>
          <p:nvPr/>
        </p:nvSpPr>
        <p:spPr>
          <a:xfrm>
            <a:off x="6958165" y="4895668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/>
              <a:t>회색으로 표시된 날짜의 </a:t>
            </a:r>
            <a:r>
              <a:rPr lang="en-US" altLang="ko-KR" sz="1100" b="1" dirty="0"/>
              <a:t>‘</a:t>
            </a:r>
            <a:r>
              <a:rPr lang="ko-KR" altLang="en-US" sz="1100" b="1" dirty="0"/>
              <a:t>업로드</a:t>
            </a:r>
            <a:r>
              <a:rPr lang="en-US" altLang="ko-KR" sz="1100" b="1" dirty="0"/>
              <a:t>’ </a:t>
            </a:r>
            <a:r>
              <a:rPr lang="ko-KR" altLang="en-US" sz="1100" b="1" dirty="0"/>
              <a:t>버튼을 누르면 이미 데이터가 업로드 된 </a:t>
            </a:r>
            <a:endParaRPr lang="en-US" altLang="ko-KR" sz="1100" b="1" dirty="0"/>
          </a:p>
          <a:p>
            <a:pPr>
              <a:lnSpc>
                <a:spcPct val="150000"/>
              </a:lnSpc>
            </a:pPr>
            <a:r>
              <a:rPr lang="ko-KR" altLang="en-US" sz="1100" b="1" dirty="0"/>
              <a:t>상태라는 알림을 띄우고 </a:t>
            </a:r>
            <a:r>
              <a:rPr lang="ko-KR" altLang="en-US" sz="1100" b="1" dirty="0" err="1"/>
              <a:t>재업로드가</a:t>
            </a:r>
            <a:r>
              <a:rPr lang="ko-KR" altLang="en-US" sz="1100" b="1" dirty="0"/>
              <a:t> 불가능 합니다</a:t>
            </a:r>
            <a:r>
              <a:rPr lang="en-US" altLang="ko-KR" sz="1100" b="1" dirty="0"/>
              <a:t>.</a:t>
            </a:r>
          </a:p>
        </p:txBody>
      </p:sp>
      <p:grpSp>
        <p:nvGrpSpPr>
          <p:cNvPr id="106" name="그룹 105">
            <a:extLst>
              <a:ext uri="{FF2B5EF4-FFF2-40B4-BE49-F238E27FC236}">
                <a16:creationId xmlns:a16="http://schemas.microsoft.com/office/drawing/2014/main" id="{0B342E13-280E-7BAA-E4AA-DBD913AEDC78}"/>
              </a:ext>
            </a:extLst>
          </p:cNvPr>
          <p:cNvGrpSpPr/>
          <p:nvPr/>
        </p:nvGrpSpPr>
        <p:grpSpPr>
          <a:xfrm>
            <a:off x="6673791" y="4959181"/>
            <a:ext cx="350963" cy="254332"/>
            <a:chOff x="378166" y="239653"/>
            <a:chExt cx="350963" cy="254332"/>
          </a:xfrm>
        </p:grpSpPr>
        <p:sp>
          <p:nvSpPr>
            <p:cNvPr id="107" name="타원 106">
              <a:extLst>
                <a:ext uri="{FF2B5EF4-FFF2-40B4-BE49-F238E27FC236}">
                  <a16:creationId xmlns:a16="http://schemas.microsoft.com/office/drawing/2014/main" id="{A74C68F3-CE38-7A6F-424B-B51AD9C31007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A31F41FE-64D1-6360-4C33-7DAB4154FC4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9" name="TextBox 108">
            <a:extLst>
              <a:ext uri="{FF2B5EF4-FFF2-40B4-BE49-F238E27FC236}">
                <a16:creationId xmlns:a16="http://schemas.microsoft.com/office/drawing/2014/main" id="{93BBEEF9-C0E0-590B-F646-C27792E0264C}"/>
              </a:ext>
            </a:extLst>
          </p:cNvPr>
          <p:cNvSpPr txBox="1"/>
          <p:nvPr/>
        </p:nvSpPr>
        <p:spPr>
          <a:xfrm>
            <a:off x="6979357" y="5589775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/>
              <a:t>파란색으로 표시된 날짜의 </a:t>
            </a:r>
            <a:r>
              <a:rPr lang="en-US" altLang="ko-KR" sz="1100" b="1" dirty="0"/>
              <a:t>‘</a:t>
            </a:r>
            <a:r>
              <a:rPr lang="ko-KR" altLang="en-US" sz="1100" b="1" dirty="0"/>
              <a:t>업로드</a:t>
            </a:r>
            <a:r>
              <a:rPr lang="en-US" altLang="ko-KR" sz="1100" b="1" dirty="0"/>
              <a:t>‘ </a:t>
            </a:r>
            <a:r>
              <a:rPr lang="ko-KR" altLang="en-US" sz="1100" b="1" dirty="0"/>
              <a:t>버튼을 누르면 금일 작업 완료를 묻는</a:t>
            </a:r>
            <a:endParaRPr lang="en-US" altLang="ko-KR" sz="1100" b="1" dirty="0"/>
          </a:p>
          <a:p>
            <a:pPr>
              <a:lnSpc>
                <a:spcPct val="150000"/>
              </a:lnSpc>
            </a:pPr>
            <a:r>
              <a:rPr lang="ko-KR" altLang="en-US" sz="1100" b="1" dirty="0"/>
              <a:t>경고문과 함께 </a:t>
            </a:r>
            <a:r>
              <a:rPr lang="en-US" altLang="ko-KR" sz="1100" b="1" dirty="0"/>
              <a:t>‘</a:t>
            </a:r>
            <a:r>
              <a:rPr lang="ko-KR" altLang="en-US" sz="1100" b="1" dirty="0"/>
              <a:t>확인</a:t>
            </a:r>
            <a:r>
              <a:rPr lang="en-US" altLang="ko-KR" sz="1100" b="1" dirty="0"/>
              <a:t>’ </a:t>
            </a:r>
            <a:r>
              <a:rPr lang="ko-KR" altLang="en-US" sz="1100" b="1" dirty="0"/>
              <a:t>버튼을 눌러 업로드 작업을 진행할 수 있습니다</a:t>
            </a:r>
            <a:r>
              <a:rPr lang="en-US" altLang="ko-KR" sz="1100" b="1" dirty="0"/>
              <a:t>.</a:t>
            </a:r>
          </a:p>
        </p:txBody>
      </p:sp>
      <p:grpSp>
        <p:nvGrpSpPr>
          <p:cNvPr id="110" name="그룹 109">
            <a:extLst>
              <a:ext uri="{FF2B5EF4-FFF2-40B4-BE49-F238E27FC236}">
                <a16:creationId xmlns:a16="http://schemas.microsoft.com/office/drawing/2014/main" id="{9B40DDF9-646D-D724-1EE1-D6D320F9C52D}"/>
              </a:ext>
            </a:extLst>
          </p:cNvPr>
          <p:cNvGrpSpPr/>
          <p:nvPr/>
        </p:nvGrpSpPr>
        <p:grpSpPr>
          <a:xfrm>
            <a:off x="6694983" y="5653288"/>
            <a:ext cx="350963" cy="254332"/>
            <a:chOff x="378166" y="239653"/>
            <a:chExt cx="350963" cy="254332"/>
          </a:xfrm>
        </p:grpSpPr>
        <p:sp>
          <p:nvSpPr>
            <p:cNvPr id="111" name="타원 110">
              <a:extLst>
                <a:ext uri="{FF2B5EF4-FFF2-40B4-BE49-F238E27FC236}">
                  <a16:creationId xmlns:a16="http://schemas.microsoft.com/office/drawing/2014/main" id="{4086C428-E4A8-0CD5-FC41-295EF6962B1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9A6CBCE1-3766-C01D-BF93-351051637B8A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05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49" name="그림 48">
            <a:extLst>
              <a:ext uri="{FF2B5EF4-FFF2-40B4-BE49-F238E27FC236}">
                <a16:creationId xmlns:a16="http://schemas.microsoft.com/office/drawing/2014/main" id="{EC4B89AB-34BB-D14C-1A16-8C2A0A90DC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44636" y="950891"/>
            <a:ext cx="1486908" cy="314135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66" name="그림 65">
            <a:extLst>
              <a:ext uri="{FF2B5EF4-FFF2-40B4-BE49-F238E27FC236}">
                <a16:creationId xmlns:a16="http://schemas.microsoft.com/office/drawing/2014/main" id="{2298507B-025A-963F-D93E-08D16D800D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6952" y="938650"/>
            <a:ext cx="1486908" cy="3134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6" name="사각형: 잘린 대각선 방향 모서리 5">
            <a:extLst>
              <a:ext uri="{FF2B5EF4-FFF2-40B4-BE49-F238E27FC236}">
                <a16:creationId xmlns:a16="http://schemas.microsoft.com/office/drawing/2014/main" id="{0079A7AA-65C9-CC20-132B-1569F120FB42}"/>
              </a:ext>
            </a:extLst>
          </p:cNvPr>
          <p:cNvSpPr/>
          <p:nvPr/>
        </p:nvSpPr>
        <p:spPr>
          <a:xfrm>
            <a:off x="773044" y="3695341"/>
            <a:ext cx="999829" cy="470970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업로드 가능 </a:t>
            </a:r>
            <a:endParaRPr lang="en-US" altLang="ko-KR" sz="10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데이터 없음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98DAA97C-31FF-D7D3-BF8F-637D09FC7569}"/>
              </a:ext>
            </a:extLst>
          </p:cNvPr>
          <p:cNvGrpSpPr/>
          <p:nvPr/>
        </p:nvGrpSpPr>
        <p:grpSpPr>
          <a:xfrm>
            <a:off x="2467629" y="956666"/>
            <a:ext cx="1486908" cy="3133998"/>
            <a:chOff x="4001370" y="969033"/>
            <a:chExt cx="1486908" cy="3133998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93551AB1-1DAE-F999-BC71-DC19BDC5E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01370" y="969033"/>
              <a:ext cx="1486908" cy="3133998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04B2489C-8235-EE16-B795-7E0FCCC043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4103" b="17346"/>
            <a:stretch/>
          </p:blipFill>
          <p:spPr>
            <a:xfrm>
              <a:off x="4006380" y="3186228"/>
              <a:ext cx="1477981" cy="26860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35E71370-D40C-BB3B-0F29-2ED9C04581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674" b="17680"/>
            <a:stretch/>
          </p:blipFill>
          <p:spPr>
            <a:xfrm>
              <a:off x="4001370" y="3442171"/>
              <a:ext cx="1480558" cy="208277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89" name="그룹 88">
            <a:extLst>
              <a:ext uri="{FF2B5EF4-FFF2-40B4-BE49-F238E27FC236}">
                <a16:creationId xmlns:a16="http://schemas.microsoft.com/office/drawing/2014/main" id="{25A72186-D9F6-8982-F7E7-D3F13024366D}"/>
              </a:ext>
            </a:extLst>
          </p:cNvPr>
          <p:cNvGrpSpPr/>
          <p:nvPr/>
        </p:nvGrpSpPr>
        <p:grpSpPr>
          <a:xfrm>
            <a:off x="2288471" y="884494"/>
            <a:ext cx="350963" cy="254332"/>
            <a:chOff x="378166" y="239653"/>
            <a:chExt cx="350963" cy="254332"/>
          </a:xfrm>
        </p:grpSpPr>
        <p:sp>
          <p:nvSpPr>
            <p:cNvPr id="90" name="타원 89">
              <a:extLst>
                <a:ext uri="{FF2B5EF4-FFF2-40B4-BE49-F238E27FC236}">
                  <a16:creationId xmlns:a16="http://schemas.microsoft.com/office/drawing/2014/main" id="{0225D841-4274-3ABB-E3AF-CAED1417569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EE063A2-BF07-30CF-A193-4A24282266A3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53549955-6AE8-3486-94C7-F58CEF0D7D32}"/>
              </a:ext>
            </a:extLst>
          </p:cNvPr>
          <p:cNvCxnSpPr>
            <a:cxnSpLocks/>
          </p:cNvCxnSpPr>
          <p:nvPr/>
        </p:nvCxnSpPr>
        <p:spPr>
          <a:xfrm flipV="1">
            <a:off x="3897220" y="3060571"/>
            <a:ext cx="2356347" cy="51880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25DCE087-4468-8A73-CB50-A40464A6652B}"/>
              </a:ext>
            </a:extLst>
          </p:cNvPr>
          <p:cNvCxnSpPr>
            <a:cxnSpLocks/>
          </p:cNvCxnSpPr>
          <p:nvPr/>
        </p:nvCxnSpPr>
        <p:spPr>
          <a:xfrm flipV="1">
            <a:off x="3909916" y="2813369"/>
            <a:ext cx="641592" cy="43815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1F607F23-D517-5485-1A9A-70EF402210F6}"/>
              </a:ext>
            </a:extLst>
          </p:cNvPr>
          <p:cNvSpPr/>
          <p:nvPr/>
        </p:nvSpPr>
        <p:spPr>
          <a:xfrm flipH="1" flipV="1">
            <a:off x="3489605" y="3212050"/>
            <a:ext cx="416393" cy="21614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179B0C30-C263-F449-7195-FB8747BA5DAA}"/>
              </a:ext>
            </a:extLst>
          </p:cNvPr>
          <p:cNvSpPr/>
          <p:nvPr/>
        </p:nvSpPr>
        <p:spPr>
          <a:xfrm flipH="1" flipV="1">
            <a:off x="3489605" y="3425869"/>
            <a:ext cx="416393" cy="21614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사각형: 잘린 대각선 방향 모서리 17">
            <a:extLst>
              <a:ext uri="{FF2B5EF4-FFF2-40B4-BE49-F238E27FC236}">
                <a16:creationId xmlns:a16="http://schemas.microsoft.com/office/drawing/2014/main" id="{E497BCA6-7291-407D-137F-02CE2B7FE491}"/>
              </a:ext>
            </a:extLst>
          </p:cNvPr>
          <p:cNvSpPr/>
          <p:nvPr/>
        </p:nvSpPr>
        <p:spPr>
          <a:xfrm>
            <a:off x="4353864" y="962220"/>
            <a:ext cx="1448486" cy="234254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err="1">
                <a:solidFill>
                  <a:schemeClr val="bg1"/>
                </a:solidFill>
              </a:rPr>
              <a:t>재업로드</a:t>
            </a:r>
            <a:r>
              <a:rPr lang="ko-KR" altLang="en-US" sz="1000" b="1" dirty="0">
                <a:solidFill>
                  <a:schemeClr val="bg1"/>
                </a:solidFill>
              </a:rPr>
              <a:t> 불가능</a:t>
            </a:r>
          </a:p>
        </p:txBody>
      </p:sp>
      <p:sp>
        <p:nvSpPr>
          <p:cNvPr id="20" name="사각형: 잘린 대각선 방향 모서리 19">
            <a:extLst>
              <a:ext uri="{FF2B5EF4-FFF2-40B4-BE49-F238E27FC236}">
                <a16:creationId xmlns:a16="http://schemas.microsoft.com/office/drawing/2014/main" id="{0227666E-DC18-1E26-DC65-3BA6AC831235}"/>
              </a:ext>
            </a:extLst>
          </p:cNvPr>
          <p:cNvSpPr/>
          <p:nvPr/>
        </p:nvSpPr>
        <p:spPr>
          <a:xfrm>
            <a:off x="6216952" y="934352"/>
            <a:ext cx="1486907" cy="246950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업로드 가능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5B47C6-3537-E4EE-66DF-4CAE6FE07A72}"/>
              </a:ext>
            </a:extLst>
          </p:cNvPr>
          <p:cNvSpPr txBox="1"/>
          <p:nvPr/>
        </p:nvSpPr>
        <p:spPr>
          <a:xfrm>
            <a:off x="559435" y="5587644"/>
            <a:ext cx="5210989" cy="821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err="1"/>
              <a:t>항타</a:t>
            </a:r>
            <a:r>
              <a:rPr lang="ko-KR" altLang="en-US" sz="1100" b="1" dirty="0"/>
              <a:t> 업로드 영역에 </a:t>
            </a:r>
            <a:r>
              <a:rPr lang="ko-KR" altLang="en-US" sz="1100" b="1" dirty="0" err="1"/>
              <a:t>항타</a:t>
            </a:r>
            <a:r>
              <a:rPr lang="ko-KR" altLang="en-US" sz="1100" b="1" dirty="0"/>
              <a:t> 작업이 시행된 날짜는 파란색으로 표출 됩니다</a:t>
            </a:r>
            <a:r>
              <a:rPr lang="en-US" altLang="ko-KR" sz="1100" b="1" dirty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/>
              <a:t>‘</a:t>
            </a:r>
            <a:r>
              <a:rPr lang="ko-KR" altLang="en-US" sz="1100" b="1" dirty="0"/>
              <a:t>업로드</a:t>
            </a:r>
            <a:r>
              <a:rPr lang="en-US" altLang="ko-KR" sz="1100" b="1" dirty="0"/>
              <a:t>‘ </a:t>
            </a:r>
            <a:r>
              <a:rPr lang="ko-KR" altLang="en-US" sz="1100" b="1" dirty="0"/>
              <a:t>버튼을 눌러 업로드 작업을 진행할 수 있습니다</a:t>
            </a:r>
            <a:r>
              <a:rPr lang="en-US" altLang="ko-KR" sz="1100" b="1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/>
              <a:t>업로드가 완료된 날짜는</a:t>
            </a:r>
            <a:r>
              <a:rPr lang="en-US" altLang="ko-KR" sz="1100" b="1" dirty="0"/>
              <a:t> ‘</a:t>
            </a:r>
            <a:r>
              <a:rPr lang="ko-KR" altLang="en-US" sz="1100" b="1" dirty="0"/>
              <a:t>체크</a:t>
            </a:r>
            <a:r>
              <a:rPr lang="en-US" altLang="ko-KR" sz="1100" b="1" dirty="0"/>
              <a:t>’</a:t>
            </a:r>
            <a:r>
              <a:rPr lang="ko-KR" altLang="en-US" sz="1100" b="1" dirty="0"/>
              <a:t> 표시와 함께 회색으로 표출 됩니다</a:t>
            </a:r>
            <a:r>
              <a:rPr lang="en-US" altLang="ko-KR" sz="1100" b="1" dirty="0"/>
              <a:t>. 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7138259-8175-7470-36B8-EB3D4C4879B5}"/>
              </a:ext>
            </a:extLst>
          </p:cNvPr>
          <p:cNvGrpSpPr/>
          <p:nvPr/>
        </p:nvGrpSpPr>
        <p:grpSpPr>
          <a:xfrm>
            <a:off x="275061" y="5651157"/>
            <a:ext cx="350963" cy="254332"/>
            <a:chOff x="378166" y="239653"/>
            <a:chExt cx="350963" cy="254332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62211FFF-5DE7-7917-ADE6-4C728A63F98B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F2B0F1F-DE41-4D6E-A1C7-7F21AF7AA8F8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B5881988-4E76-FC6D-25A7-800FF0F27D4E}"/>
              </a:ext>
            </a:extLst>
          </p:cNvPr>
          <p:cNvSpPr/>
          <p:nvPr/>
        </p:nvSpPr>
        <p:spPr>
          <a:xfrm flipH="1" flipV="1">
            <a:off x="2473541" y="3129881"/>
            <a:ext cx="1482211" cy="57143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D5786C0D-6853-9152-340D-6D943BFE335C}"/>
              </a:ext>
            </a:extLst>
          </p:cNvPr>
          <p:cNvGrpSpPr/>
          <p:nvPr/>
        </p:nvGrpSpPr>
        <p:grpSpPr>
          <a:xfrm>
            <a:off x="4200545" y="871114"/>
            <a:ext cx="350963" cy="254332"/>
            <a:chOff x="378166" y="239653"/>
            <a:chExt cx="350963" cy="254332"/>
          </a:xfrm>
        </p:grpSpPr>
        <p:sp>
          <p:nvSpPr>
            <p:cNvPr id="97" name="타원 96">
              <a:extLst>
                <a:ext uri="{FF2B5EF4-FFF2-40B4-BE49-F238E27FC236}">
                  <a16:creationId xmlns:a16="http://schemas.microsoft.com/office/drawing/2014/main" id="{3340ACA9-A974-9D91-8EB5-305C08EEF23F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0F43A823-474F-5C3F-75AF-7FC6AA3B693D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45C65F7F-2D89-42F7-B874-A46E9F7A850E}"/>
              </a:ext>
            </a:extLst>
          </p:cNvPr>
          <p:cNvGrpSpPr/>
          <p:nvPr/>
        </p:nvGrpSpPr>
        <p:grpSpPr>
          <a:xfrm>
            <a:off x="6096000" y="880438"/>
            <a:ext cx="350963" cy="254332"/>
            <a:chOff x="378166" y="239653"/>
            <a:chExt cx="350963" cy="254332"/>
          </a:xfrm>
        </p:grpSpPr>
        <p:sp>
          <p:nvSpPr>
            <p:cNvPr id="75" name="타원 74">
              <a:extLst>
                <a:ext uri="{FF2B5EF4-FFF2-40B4-BE49-F238E27FC236}">
                  <a16:creationId xmlns:a16="http://schemas.microsoft.com/office/drawing/2014/main" id="{FF65D400-2F53-4ADA-BA1A-478AEC974865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BF65E99-4016-4737-A750-7FDD45BF907C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04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67578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사각형: 둥근 위쪽 모서리 54">
            <a:extLst>
              <a:ext uri="{FF2B5EF4-FFF2-40B4-BE49-F238E27FC236}">
                <a16:creationId xmlns:a16="http://schemas.microsoft.com/office/drawing/2014/main" id="{215CA057-1A09-4BE5-8BB5-87DE351B696C}"/>
              </a:ext>
            </a:extLst>
          </p:cNvPr>
          <p:cNvSpPr/>
          <p:nvPr/>
        </p:nvSpPr>
        <p:spPr>
          <a:xfrm>
            <a:off x="400299" y="708739"/>
            <a:ext cx="7691346" cy="3611113"/>
          </a:xfrm>
          <a:prstGeom prst="round2Same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90B5F42B-0C52-B839-3FBF-92CE776E38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649" y="949816"/>
            <a:ext cx="1486909" cy="314135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3A28AA21-A396-44EC-8119-8525D4F47C5B}"/>
              </a:ext>
            </a:extLst>
          </p:cNvPr>
          <p:cNvSpPr/>
          <p:nvPr/>
        </p:nvSpPr>
        <p:spPr>
          <a:xfrm>
            <a:off x="203232" y="144552"/>
            <a:ext cx="2678031" cy="307714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촬영 시스템 어플리케이션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7560E43-E12A-4A39-88BC-B3626995DBA0}"/>
              </a:ext>
            </a:extLst>
          </p:cNvPr>
          <p:cNvSpPr txBox="1"/>
          <p:nvPr/>
        </p:nvSpPr>
        <p:spPr>
          <a:xfrm>
            <a:off x="547391" y="5478291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화면에서 촬영 장비가 표적 </a:t>
            </a:r>
            <a:r>
              <a:rPr lang="en-US" altLang="ko-KR" sz="1100" b="1" dirty="0">
                <a:solidFill>
                  <a:srgbClr val="333333"/>
                </a:solidFill>
              </a:rPr>
              <a:t>QR</a:t>
            </a:r>
            <a:r>
              <a:rPr lang="ko-KR" altLang="en-US" sz="1100" b="1" dirty="0">
                <a:solidFill>
                  <a:srgbClr val="333333"/>
                </a:solidFill>
              </a:rPr>
              <a:t>의 인식이 가능하고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적정거리에 위치하면 하단의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측정시작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  <a:r>
              <a:rPr lang="ko-KR" altLang="en-US" sz="1100" b="1" dirty="0">
                <a:solidFill>
                  <a:srgbClr val="333333"/>
                </a:solidFill>
              </a:rPr>
              <a:t>버튼이 활성화 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9D37BD2-4DA3-4489-A5DF-6A20158028A6}"/>
              </a:ext>
            </a:extLst>
          </p:cNvPr>
          <p:cNvSpPr txBox="1"/>
          <p:nvPr/>
        </p:nvSpPr>
        <p:spPr>
          <a:xfrm>
            <a:off x="557457" y="4895668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홈 화면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에서 계측 정보를 모두 입력한 상태에서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계측 시작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  <a:r>
              <a:rPr lang="ko-KR" altLang="en-US" sz="1100" b="1" dirty="0">
                <a:solidFill>
                  <a:srgbClr val="333333"/>
                </a:solidFill>
              </a:rPr>
              <a:t>버튼을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눌러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계측 작업을 시작할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sp>
        <p:nvSpPr>
          <p:cNvPr id="53" name="사각형: 둥근 위쪽 모서리 52">
            <a:extLst>
              <a:ext uri="{FF2B5EF4-FFF2-40B4-BE49-F238E27FC236}">
                <a16:creationId xmlns:a16="http://schemas.microsoft.com/office/drawing/2014/main" id="{1F3C42B6-48FD-4F17-BC65-FB20757796C7}"/>
              </a:ext>
            </a:extLst>
          </p:cNvPr>
          <p:cNvSpPr/>
          <p:nvPr/>
        </p:nvSpPr>
        <p:spPr>
          <a:xfrm rot="10800000">
            <a:off x="400297" y="4332437"/>
            <a:ext cx="7691345" cy="30873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DFCC87F-AAA9-43DD-8D50-F5D0D508730C}"/>
              </a:ext>
            </a:extLst>
          </p:cNvPr>
          <p:cNvSpPr txBox="1"/>
          <p:nvPr/>
        </p:nvSpPr>
        <p:spPr>
          <a:xfrm>
            <a:off x="469325" y="4342907"/>
            <a:ext cx="7428328" cy="26161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>
                <a:solidFill>
                  <a:schemeClr val="bg1"/>
                </a:solidFill>
              </a:rPr>
              <a:t>오프라인 </a:t>
            </a:r>
            <a:r>
              <a:rPr lang="en-US" altLang="ko-KR" sz="1100" b="1" dirty="0">
                <a:solidFill>
                  <a:schemeClr val="bg1"/>
                </a:solidFill>
              </a:rPr>
              <a:t>&gt; </a:t>
            </a:r>
            <a:r>
              <a:rPr lang="ko-KR" altLang="en-US" sz="1100" b="1" dirty="0" err="1">
                <a:solidFill>
                  <a:schemeClr val="bg1"/>
                </a:solidFill>
              </a:rPr>
              <a:t>관입량</a:t>
            </a:r>
            <a:r>
              <a:rPr lang="ko-KR" altLang="en-US" sz="1100" b="1" dirty="0">
                <a:solidFill>
                  <a:schemeClr val="bg1"/>
                </a:solidFill>
              </a:rPr>
              <a:t> 계측</a:t>
            </a: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B730E496-9020-4C5F-A7CF-016233BF3349}"/>
              </a:ext>
            </a:extLst>
          </p:cNvPr>
          <p:cNvGrpSpPr/>
          <p:nvPr/>
        </p:nvGrpSpPr>
        <p:grpSpPr>
          <a:xfrm>
            <a:off x="275061" y="4967292"/>
            <a:ext cx="350963" cy="254332"/>
            <a:chOff x="378166" y="239653"/>
            <a:chExt cx="350963" cy="254332"/>
          </a:xfrm>
        </p:grpSpPr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A0F53092-1839-49C5-BE85-D67CD91FE9D5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DE142F6A-97D7-4A02-8B11-6868C59F1FB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95F24AB2-E91D-4D88-AD26-F2ACA89465B6}"/>
              </a:ext>
            </a:extLst>
          </p:cNvPr>
          <p:cNvSpPr txBox="1"/>
          <p:nvPr/>
        </p:nvSpPr>
        <p:spPr>
          <a:xfrm>
            <a:off x="8229749" y="650819"/>
            <a:ext cx="362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0070C0"/>
                </a:solidFill>
              </a:rPr>
              <a:t>오프라인 </a:t>
            </a:r>
            <a:r>
              <a:rPr lang="ko-KR" altLang="en-US" sz="2000" b="1" dirty="0" err="1">
                <a:solidFill>
                  <a:srgbClr val="0070C0"/>
                </a:solidFill>
              </a:rPr>
              <a:t>관입량</a:t>
            </a:r>
            <a:r>
              <a:rPr lang="ko-KR" altLang="en-US" sz="2000" b="1" dirty="0">
                <a:solidFill>
                  <a:srgbClr val="0070C0"/>
                </a:solidFill>
              </a:rPr>
              <a:t> 계측 </a:t>
            </a:r>
            <a:r>
              <a:rPr lang="en-US" altLang="ko-KR" sz="2000" b="1" dirty="0">
                <a:solidFill>
                  <a:srgbClr val="0070C0"/>
                </a:solidFill>
              </a:rPr>
              <a:t>(1)</a:t>
            </a:r>
            <a:r>
              <a:rPr lang="ko-KR" altLang="en-US" sz="2000" b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E128B2C-B1F6-4B3E-BFDC-2CCFB2349091}"/>
              </a:ext>
            </a:extLst>
          </p:cNvPr>
          <p:cNvSpPr txBox="1"/>
          <p:nvPr/>
        </p:nvSpPr>
        <p:spPr>
          <a:xfrm>
            <a:off x="8288187" y="1178177"/>
            <a:ext cx="6139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프로젝트 정보</a:t>
            </a: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ko-KR" altLang="en-US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171450" indent="-171450">
              <a:lnSpc>
                <a:spcPct val="80000"/>
              </a:lnSpc>
              <a:buFontTx/>
              <a:buChar char="-"/>
            </a:pP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작업 현장 선택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80000"/>
              </a:lnSpc>
              <a:buFontTx/>
              <a:buChar char="-"/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-  </a:t>
            </a:r>
            <a:r>
              <a:rPr lang="ko-KR" altLang="en-US" sz="1100" b="1" dirty="0">
                <a:solidFill>
                  <a:srgbClr val="333333"/>
                </a:solidFill>
              </a:rPr>
              <a:t>설정 화면에서 추가 가능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964E825-FC18-4D37-8C99-CA4F372B089E}"/>
              </a:ext>
            </a:extLst>
          </p:cNvPr>
          <p:cNvSpPr txBox="1"/>
          <p:nvPr/>
        </p:nvSpPr>
        <p:spPr>
          <a:xfrm>
            <a:off x="8281155" y="2057435"/>
            <a:ext cx="6139504" cy="83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해머 정보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작업 해머 선택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설정 화면에서 추가 가능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864BF8ED-EB4E-405B-E5EC-E61743ACB208}"/>
              </a:ext>
            </a:extLst>
          </p:cNvPr>
          <p:cNvGrpSpPr/>
          <p:nvPr/>
        </p:nvGrpSpPr>
        <p:grpSpPr>
          <a:xfrm>
            <a:off x="273083" y="5532016"/>
            <a:ext cx="350963" cy="254332"/>
            <a:chOff x="378166" y="239653"/>
            <a:chExt cx="350963" cy="254332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A4BDF5C1-5CE7-2E6E-5C77-89981D7B825E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59FC726-68C4-C4BA-8624-241FA357BBBD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06E299A5-FDA3-7C01-E0B6-6C0E0423E4AD}"/>
              </a:ext>
            </a:extLst>
          </p:cNvPr>
          <p:cNvSpPr/>
          <p:nvPr/>
        </p:nvSpPr>
        <p:spPr>
          <a:xfrm flipH="1" flipV="1">
            <a:off x="570073" y="3332384"/>
            <a:ext cx="1490401" cy="27892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D657451B-DC4A-AC92-F2B5-00CAF4486E2C}"/>
              </a:ext>
            </a:extLst>
          </p:cNvPr>
          <p:cNvGrpSpPr/>
          <p:nvPr/>
        </p:nvGrpSpPr>
        <p:grpSpPr>
          <a:xfrm>
            <a:off x="353023" y="905477"/>
            <a:ext cx="350963" cy="254332"/>
            <a:chOff x="378166" y="239653"/>
            <a:chExt cx="350963" cy="254332"/>
          </a:xfrm>
        </p:grpSpPr>
        <p:sp>
          <p:nvSpPr>
            <p:cNvPr id="35" name="타원 34">
              <a:extLst>
                <a:ext uri="{FF2B5EF4-FFF2-40B4-BE49-F238E27FC236}">
                  <a16:creationId xmlns:a16="http://schemas.microsoft.com/office/drawing/2014/main" id="{1BF5277A-3370-009C-94AB-5199FAF80537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48562CA-99B8-2F17-F360-6692FCA914AC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9" name="그림 18">
            <a:extLst>
              <a:ext uri="{FF2B5EF4-FFF2-40B4-BE49-F238E27FC236}">
                <a16:creationId xmlns:a16="http://schemas.microsoft.com/office/drawing/2014/main" id="{51B741C8-98F5-993B-425D-2BF2C0D2DE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18441" y="949817"/>
            <a:ext cx="1486909" cy="314135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3E346D83-291A-4A7A-5792-3C6F74492522}"/>
              </a:ext>
            </a:extLst>
          </p:cNvPr>
          <p:cNvSpPr/>
          <p:nvPr/>
        </p:nvSpPr>
        <p:spPr>
          <a:xfrm flipH="1" flipV="1">
            <a:off x="5677269" y="2948016"/>
            <a:ext cx="242427" cy="22563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0873EAA7-5DD5-A4B8-4D14-62A432A84ED9}"/>
              </a:ext>
            </a:extLst>
          </p:cNvPr>
          <p:cNvSpPr/>
          <p:nvPr/>
        </p:nvSpPr>
        <p:spPr>
          <a:xfrm flipH="1" flipV="1">
            <a:off x="6386119" y="3344337"/>
            <a:ext cx="1477433" cy="27436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BC82B1FC-F459-98D8-5404-1861E7934449}"/>
              </a:ext>
            </a:extLst>
          </p:cNvPr>
          <p:cNvGrpSpPr/>
          <p:nvPr/>
        </p:nvGrpSpPr>
        <p:grpSpPr>
          <a:xfrm>
            <a:off x="5394863" y="2927255"/>
            <a:ext cx="350963" cy="254332"/>
            <a:chOff x="378166" y="239653"/>
            <a:chExt cx="350963" cy="254332"/>
          </a:xfrm>
        </p:grpSpPr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CFB5285B-CA7E-A7B1-2FC6-CC849AF18F1C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22FF61C-C673-C2A1-EB32-2A4C98591D92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05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531C5D9B-A038-F2CB-98F1-B2900DC139C2}"/>
              </a:ext>
            </a:extLst>
          </p:cNvPr>
          <p:cNvSpPr txBox="1"/>
          <p:nvPr/>
        </p:nvSpPr>
        <p:spPr>
          <a:xfrm>
            <a:off x="546898" y="6045297"/>
            <a:ext cx="6139504" cy="821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작업에 사용할 </a:t>
            </a:r>
            <a:r>
              <a:rPr lang="ko-KR" altLang="en-US" sz="1100" b="1" dirty="0" err="1">
                <a:solidFill>
                  <a:srgbClr val="333333"/>
                </a:solidFill>
              </a:rPr>
              <a:t>해머을</a:t>
            </a:r>
            <a:r>
              <a:rPr lang="ko-KR" altLang="en-US" sz="1100" b="1" dirty="0">
                <a:solidFill>
                  <a:srgbClr val="333333"/>
                </a:solidFill>
              </a:rPr>
              <a:t> 선택할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선택할 수 있는 해머가 없으면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설정 화면</a:t>
            </a:r>
            <a:r>
              <a:rPr lang="en-US" altLang="ko-KR" sz="1100" b="1" dirty="0">
                <a:solidFill>
                  <a:srgbClr val="333333"/>
                </a:solidFill>
              </a:rPr>
              <a:t>＇</a:t>
            </a:r>
            <a:r>
              <a:rPr lang="ko-KR" altLang="en-US" sz="1100" b="1" dirty="0">
                <a:solidFill>
                  <a:srgbClr val="333333"/>
                </a:solidFill>
              </a:rPr>
              <a:t>에서 해머를 추가하실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</p:txBody>
      </p:sp>
      <p:grpSp>
        <p:nvGrpSpPr>
          <p:cNvPr id="102" name="그룹 101">
            <a:extLst>
              <a:ext uri="{FF2B5EF4-FFF2-40B4-BE49-F238E27FC236}">
                <a16:creationId xmlns:a16="http://schemas.microsoft.com/office/drawing/2014/main" id="{1BE869F9-DC84-8A97-BA79-0FFA42DE9D2C}"/>
              </a:ext>
            </a:extLst>
          </p:cNvPr>
          <p:cNvGrpSpPr/>
          <p:nvPr/>
        </p:nvGrpSpPr>
        <p:grpSpPr>
          <a:xfrm>
            <a:off x="273083" y="6104326"/>
            <a:ext cx="350963" cy="254332"/>
            <a:chOff x="378166" y="239653"/>
            <a:chExt cx="350963" cy="254332"/>
          </a:xfrm>
        </p:grpSpPr>
        <p:sp>
          <p:nvSpPr>
            <p:cNvPr id="103" name="타원 102">
              <a:extLst>
                <a:ext uri="{FF2B5EF4-FFF2-40B4-BE49-F238E27FC236}">
                  <a16:creationId xmlns:a16="http://schemas.microsoft.com/office/drawing/2014/main" id="{E9303BE2-9069-FA5A-BF2D-E8CBA7D3C54E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3FD77E63-C67F-1727-6793-3801D3DBDB5D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5" name="TextBox 104">
            <a:extLst>
              <a:ext uri="{FF2B5EF4-FFF2-40B4-BE49-F238E27FC236}">
                <a16:creationId xmlns:a16="http://schemas.microsoft.com/office/drawing/2014/main" id="{D49D1643-1745-B788-65EA-44ACD6DCE533}"/>
              </a:ext>
            </a:extLst>
          </p:cNvPr>
          <p:cNvSpPr txBox="1"/>
          <p:nvPr/>
        </p:nvSpPr>
        <p:spPr>
          <a:xfrm>
            <a:off x="5967935" y="4895668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화면에서 촬영 장비가 표적 </a:t>
            </a:r>
            <a:r>
              <a:rPr lang="en-US" altLang="ko-KR" sz="1100" b="1" dirty="0">
                <a:solidFill>
                  <a:srgbClr val="333333"/>
                </a:solidFill>
              </a:rPr>
              <a:t>QR</a:t>
            </a:r>
            <a:r>
              <a:rPr lang="ko-KR" altLang="en-US" sz="1100" b="1" dirty="0">
                <a:solidFill>
                  <a:srgbClr val="333333"/>
                </a:solidFill>
              </a:rPr>
              <a:t>을 인식 가능하지만 </a:t>
            </a:r>
            <a:r>
              <a:rPr lang="en-US" altLang="ko-KR" sz="1100" b="1" dirty="0">
                <a:solidFill>
                  <a:srgbClr val="333333"/>
                </a:solidFill>
              </a:rPr>
              <a:t>QR</a:t>
            </a:r>
            <a:r>
              <a:rPr lang="ko-KR" altLang="en-US" sz="1100" b="1" dirty="0">
                <a:solidFill>
                  <a:srgbClr val="333333"/>
                </a:solidFill>
              </a:rPr>
              <a:t>과 거리가 너무 가까운 경우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촬영 장비를 후방으로 이동시켜 적정거리에 위치시켜야 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  <a:endParaRPr lang="en-US" altLang="ko-KR" sz="1100" b="1" dirty="0"/>
          </a:p>
        </p:txBody>
      </p:sp>
      <p:grpSp>
        <p:nvGrpSpPr>
          <p:cNvPr id="106" name="그룹 105">
            <a:extLst>
              <a:ext uri="{FF2B5EF4-FFF2-40B4-BE49-F238E27FC236}">
                <a16:creationId xmlns:a16="http://schemas.microsoft.com/office/drawing/2014/main" id="{0B342E13-280E-7BAA-E4AA-DBD913AEDC78}"/>
              </a:ext>
            </a:extLst>
          </p:cNvPr>
          <p:cNvGrpSpPr/>
          <p:nvPr/>
        </p:nvGrpSpPr>
        <p:grpSpPr>
          <a:xfrm>
            <a:off x="5683561" y="4959181"/>
            <a:ext cx="350963" cy="254332"/>
            <a:chOff x="378166" y="239653"/>
            <a:chExt cx="350963" cy="254332"/>
          </a:xfrm>
        </p:grpSpPr>
        <p:sp>
          <p:nvSpPr>
            <p:cNvPr id="107" name="타원 106">
              <a:extLst>
                <a:ext uri="{FF2B5EF4-FFF2-40B4-BE49-F238E27FC236}">
                  <a16:creationId xmlns:a16="http://schemas.microsoft.com/office/drawing/2014/main" id="{A74C68F3-CE38-7A6F-424B-B51AD9C31007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A31F41FE-64D1-6360-4C33-7DAB4154FC4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04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9" name="TextBox 108">
            <a:extLst>
              <a:ext uri="{FF2B5EF4-FFF2-40B4-BE49-F238E27FC236}">
                <a16:creationId xmlns:a16="http://schemas.microsoft.com/office/drawing/2014/main" id="{93BBEEF9-C0E0-590B-F646-C27792E0264C}"/>
              </a:ext>
            </a:extLst>
          </p:cNvPr>
          <p:cNvSpPr txBox="1"/>
          <p:nvPr/>
        </p:nvSpPr>
        <p:spPr>
          <a:xfrm>
            <a:off x="5967935" y="5456060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화면에서 촬영 장비가 표적 </a:t>
            </a:r>
            <a:r>
              <a:rPr lang="en-US" altLang="ko-KR" sz="1100" b="1" dirty="0">
                <a:solidFill>
                  <a:srgbClr val="333333"/>
                </a:solidFill>
              </a:rPr>
              <a:t>QR</a:t>
            </a:r>
            <a:r>
              <a:rPr lang="ko-KR" altLang="en-US" sz="1100" b="1" dirty="0">
                <a:solidFill>
                  <a:srgbClr val="333333"/>
                </a:solidFill>
              </a:rPr>
              <a:t>을 인식 가능하지만 </a:t>
            </a:r>
            <a:r>
              <a:rPr lang="en-US" altLang="ko-KR" sz="1100" b="1" dirty="0">
                <a:solidFill>
                  <a:srgbClr val="333333"/>
                </a:solidFill>
              </a:rPr>
              <a:t>QR</a:t>
            </a:r>
            <a:r>
              <a:rPr lang="ko-KR" altLang="en-US" sz="1100" b="1" dirty="0">
                <a:solidFill>
                  <a:srgbClr val="333333"/>
                </a:solidFill>
              </a:rPr>
              <a:t>과 거리가 너무 먼 경우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촬영 장비를 전방으로 이동시켜 적정거리에 위치시켜야 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  <a:endParaRPr lang="en-US" altLang="ko-KR" sz="1100" b="1" dirty="0"/>
          </a:p>
        </p:txBody>
      </p:sp>
      <p:grpSp>
        <p:nvGrpSpPr>
          <p:cNvPr id="110" name="그룹 109">
            <a:extLst>
              <a:ext uri="{FF2B5EF4-FFF2-40B4-BE49-F238E27FC236}">
                <a16:creationId xmlns:a16="http://schemas.microsoft.com/office/drawing/2014/main" id="{9B40DDF9-646D-D724-1EE1-D6D320F9C52D}"/>
              </a:ext>
            </a:extLst>
          </p:cNvPr>
          <p:cNvGrpSpPr/>
          <p:nvPr/>
        </p:nvGrpSpPr>
        <p:grpSpPr>
          <a:xfrm>
            <a:off x="5683561" y="5519573"/>
            <a:ext cx="350963" cy="254332"/>
            <a:chOff x="378166" y="239653"/>
            <a:chExt cx="350963" cy="254332"/>
          </a:xfrm>
        </p:grpSpPr>
        <p:sp>
          <p:nvSpPr>
            <p:cNvPr id="111" name="타원 110">
              <a:extLst>
                <a:ext uri="{FF2B5EF4-FFF2-40B4-BE49-F238E27FC236}">
                  <a16:creationId xmlns:a16="http://schemas.microsoft.com/office/drawing/2014/main" id="{4086C428-E4A8-0CD5-FC41-295EF6962B1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9A6CBCE1-3766-C01D-BF93-351051637B8A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05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9" name="TextBox 118">
            <a:extLst>
              <a:ext uri="{FF2B5EF4-FFF2-40B4-BE49-F238E27FC236}">
                <a16:creationId xmlns:a16="http://schemas.microsoft.com/office/drawing/2014/main" id="{535E48A1-8AA2-3449-D1BB-644CFA6630ED}"/>
              </a:ext>
            </a:extLst>
          </p:cNvPr>
          <p:cNvSpPr txBox="1"/>
          <p:nvPr/>
        </p:nvSpPr>
        <p:spPr>
          <a:xfrm>
            <a:off x="8260504" y="3032434"/>
            <a:ext cx="3866468" cy="1853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계측 정보 입력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필수 값 입력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   ( </a:t>
            </a:r>
            <a:r>
              <a:rPr lang="ko-KR" altLang="en-US" sz="1100" b="1" dirty="0">
                <a:solidFill>
                  <a:srgbClr val="333333"/>
                </a:solidFill>
              </a:rPr>
              <a:t>계측수행자</a:t>
            </a:r>
            <a:r>
              <a:rPr lang="en-US" altLang="ko-KR" sz="1100" b="1" dirty="0">
                <a:solidFill>
                  <a:srgbClr val="333333"/>
                </a:solidFill>
              </a:rPr>
              <a:t>, </a:t>
            </a:r>
            <a:r>
              <a:rPr lang="ko-KR" altLang="en-US" sz="1100" b="1" dirty="0">
                <a:solidFill>
                  <a:srgbClr val="333333"/>
                </a:solidFill>
              </a:rPr>
              <a:t>말뚝번호</a:t>
            </a:r>
            <a:r>
              <a:rPr lang="en-US" altLang="ko-KR" sz="1100" b="1" dirty="0">
                <a:solidFill>
                  <a:srgbClr val="333333"/>
                </a:solidFill>
              </a:rPr>
              <a:t>, </a:t>
            </a:r>
            <a:r>
              <a:rPr lang="ko-KR" altLang="en-US" sz="1100" b="1" dirty="0">
                <a:solidFill>
                  <a:srgbClr val="333333"/>
                </a:solidFill>
              </a:rPr>
              <a:t>말뚝종류</a:t>
            </a:r>
            <a:r>
              <a:rPr lang="en-US" altLang="ko-KR" sz="1100" b="1" dirty="0">
                <a:solidFill>
                  <a:srgbClr val="333333"/>
                </a:solidFill>
              </a:rPr>
              <a:t>, </a:t>
            </a:r>
            <a:r>
              <a:rPr lang="ko-KR" altLang="en-US" sz="1100" b="1" dirty="0">
                <a:solidFill>
                  <a:srgbClr val="333333"/>
                </a:solidFill>
              </a:rPr>
              <a:t>설계길이</a:t>
            </a:r>
            <a:r>
              <a:rPr lang="en-US" altLang="ko-KR" sz="1100" b="1" dirty="0">
                <a:solidFill>
                  <a:srgbClr val="333333"/>
                </a:solidFill>
              </a:rPr>
              <a:t>, </a:t>
            </a:r>
            <a:r>
              <a:rPr lang="ko-KR" altLang="en-US" sz="1100" b="1" dirty="0">
                <a:solidFill>
                  <a:srgbClr val="333333"/>
                </a:solidFill>
              </a:rPr>
              <a:t>낙하고</a:t>
            </a:r>
            <a:r>
              <a:rPr lang="en-US" altLang="ko-KR" sz="1100" b="1" dirty="0">
                <a:solidFill>
                  <a:srgbClr val="333333"/>
                </a:solidFill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    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관입량관리치</a:t>
            </a:r>
            <a:r>
              <a:rPr lang="en-US" altLang="ko-KR" sz="1100" b="1" dirty="0">
                <a:solidFill>
                  <a:srgbClr val="333333"/>
                </a:solidFill>
              </a:rPr>
              <a:t>, </a:t>
            </a:r>
            <a:r>
              <a:rPr lang="ko-KR" altLang="en-US" sz="1100" b="1" dirty="0" err="1">
                <a:solidFill>
                  <a:srgbClr val="333333"/>
                </a:solidFill>
              </a:rPr>
              <a:t>기준항타횟수</a:t>
            </a:r>
            <a:r>
              <a:rPr lang="en-US" altLang="ko-KR" sz="1100" b="1" dirty="0">
                <a:solidFill>
                  <a:srgbClr val="333333"/>
                </a:solidFill>
              </a:rPr>
              <a:t>, </a:t>
            </a:r>
            <a:r>
              <a:rPr lang="ko-KR" altLang="en-US" sz="1100" b="1" dirty="0" err="1">
                <a:solidFill>
                  <a:srgbClr val="333333"/>
                </a:solidFill>
              </a:rPr>
              <a:t>말뚝직경</a:t>
            </a:r>
            <a:r>
              <a:rPr lang="en-US" altLang="ko-KR" sz="1100" b="1" dirty="0">
                <a:solidFill>
                  <a:srgbClr val="333333"/>
                </a:solidFill>
              </a:rPr>
              <a:t>,</a:t>
            </a:r>
            <a:r>
              <a:rPr lang="ko-KR" altLang="en-US" sz="1100" b="1" dirty="0">
                <a:solidFill>
                  <a:srgbClr val="333333"/>
                </a:solidFill>
              </a:rPr>
              <a:t> 말뚝두께 </a:t>
            </a:r>
            <a:r>
              <a:rPr lang="en-US" altLang="ko-KR" sz="1100" b="1" dirty="0">
                <a:solidFill>
                  <a:srgbClr val="333333"/>
                </a:solidFill>
              </a:rPr>
              <a:t>)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선택 값 입력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   ( </a:t>
            </a:r>
            <a:r>
              <a:rPr lang="ko-KR" altLang="en-US" sz="1100" b="1" dirty="0" err="1">
                <a:solidFill>
                  <a:srgbClr val="333333"/>
                </a:solidFill>
              </a:rPr>
              <a:t>보조말뚝길이</a:t>
            </a:r>
            <a:r>
              <a:rPr lang="en-US" altLang="ko-KR" sz="1100" b="1" dirty="0">
                <a:solidFill>
                  <a:srgbClr val="333333"/>
                </a:solidFill>
              </a:rPr>
              <a:t>, </a:t>
            </a:r>
            <a:r>
              <a:rPr lang="ko-KR" altLang="en-US" sz="1100" b="1" dirty="0">
                <a:solidFill>
                  <a:srgbClr val="333333"/>
                </a:solidFill>
              </a:rPr>
              <a:t>말뚝길이</a:t>
            </a:r>
            <a:r>
              <a:rPr lang="en-US" altLang="ko-KR" sz="1100" b="1" dirty="0">
                <a:solidFill>
                  <a:srgbClr val="333333"/>
                </a:solidFill>
              </a:rPr>
              <a:t>_</a:t>
            </a:r>
            <a:r>
              <a:rPr lang="ko-KR" altLang="en-US" sz="1100" b="1" dirty="0">
                <a:solidFill>
                  <a:srgbClr val="333333"/>
                </a:solidFill>
              </a:rPr>
              <a:t>상항</a:t>
            </a:r>
            <a:r>
              <a:rPr lang="en-US" altLang="ko-KR" sz="1100" b="1" dirty="0">
                <a:solidFill>
                  <a:srgbClr val="333333"/>
                </a:solidFill>
              </a:rPr>
              <a:t>/</a:t>
            </a:r>
            <a:r>
              <a:rPr lang="ko-KR" altLang="en-US" sz="1100" b="1" dirty="0" err="1">
                <a:solidFill>
                  <a:srgbClr val="333333"/>
                </a:solidFill>
              </a:rPr>
              <a:t>중항</a:t>
            </a:r>
            <a:r>
              <a:rPr lang="en-US" altLang="ko-KR" sz="1100" b="1" dirty="0">
                <a:solidFill>
                  <a:srgbClr val="333333"/>
                </a:solidFill>
              </a:rPr>
              <a:t>/</a:t>
            </a:r>
            <a:r>
              <a:rPr lang="ko-KR" altLang="en-US" sz="1100" b="1" dirty="0">
                <a:solidFill>
                  <a:srgbClr val="333333"/>
                </a:solidFill>
              </a:rPr>
              <a:t>하항</a:t>
            </a:r>
            <a:r>
              <a:rPr lang="en-US" altLang="ko-KR" sz="1100" b="1" dirty="0">
                <a:solidFill>
                  <a:srgbClr val="333333"/>
                </a:solidFill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     </a:t>
            </a:r>
            <a:r>
              <a:rPr lang="ko-KR" altLang="en-US" sz="1100" b="1" dirty="0">
                <a:solidFill>
                  <a:srgbClr val="333333"/>
                </a:solidFill>
              </a:rPr>
              <a:t>말뚝길이</a:t>
            </a:r>
            <a:r>
              <a:rPr lang="en-US" altLang="ko-KR" sz="1100" b="1" dirty="0">
                <a:solidFill>
                  <a:srgbClr val="333333"/>
                </a:solidFill>
              </a:rPr>
              <a:t>_</a:t>
            </a:r>
            <a:r>
              <a:rPr lang="ko-KR" altLang="en-US" sz="1100" b="1" dirty="0" err="1">
                <a:solidFill>
                  <a:srgbClr val="333333"/>
                </a:solidFill>
              </a:rPr>
              <a:t>단본</a:t>
            </a:r>
            <a:r>
              <a:rPr lang="en-US" altLang="ko-KR" sz="1100" b="1" dirty="0">
                <a:solidFill>
                  <a:srgbClr val="333333"/>
                </a:solidFill>
              </a:rPr>
              <a:t>, </a:t>
            </a:r>
            <a:r>
              <a:rPr lang="ko-KR" altLang="en-US" sz="1100" b="1" dirty="0">
                <a:solidFill>
                  <a:srgbClr val="333333"/>
                </a:solidFill>
              </a:rPr>
              <a:t>말뚝길이 </a:t>
            </a:r>
            <a:r>
              <a:rPr lang="en-US" altLang="ko-KR" sz="1100" b="1" dirty="0">
                <a:solidFill>
                  <a:srgbClr val="333333"/>
                </a:solidFill>
              </a:rPr>
              <a:t>)</a:t>
            </a: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BF8942E2-912B-8DD6-974F-87B7E418C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7233" y="949817"/>
            <a:ext cx="1486908" cy="314135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6CE6D3C9-B00A-136B-094B-AB7D7DC8C23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96024" y="953495"/>
            <a:ext cx="1486909" cy="3134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2472F9DB-615B-66B2-0508-8FE15EBDE8EA}"/>
              </a:ext>
            </a:extLst>
          </p:cNvPr>
          <p:cNvSpPr/>
          <p:nvPr/>
        </p:nvSpPr>
        <p:spPr>
          <a:xfrm flipH="1" flipV="1">
            <a:off x="3048000" y="3669553"/>
            <a:ext cx="400424" cy="25369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잘린 대각선 방향 모서리 27">
            <a:extLst>
              <a:ext uri="{FF2B5EF4-FFF2-40B4-BE49-F238E27FC236}">
                <a16:creationId xmlns:a16="http://schemas.microsoft.com/office/drawing/2014/main" id="{D69E49D4-6C6D-DB8B-700C-53360C6CE13A}"/>
              </a:ext>
            </a:extLst>
          </p:cNvPr>
          <p:cNvSpPr/>
          <p:nvPr/>
        </p:nvSpPr>
        <p:spPr>
          <a:xfrm>
            <a:off x="2518441" y="708739"/>
            <a:ext cx="5379211" cy="195035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QR</a:t>
            </a:r>
            <a:r>
              <a:rPr lang="ko-KR" altLang="en-US" sz="1000" b="1" dirty="0">
                <a:solidFill>
                  <a:schemeClr val="bg1"/>
                </a:solidFill>
              </a:rPr>
              <a:t> 인식 및 적정 거리 측정</a:t>
            </a:r>
          </a:p>
        </p:txBody>
      </p:sp>
      <p:sp>
        <p:nvSpPr>
          <p:cNvPr id="29" name="사각형: 잘린 대각선 방향 모서리 28">
            <a:extLst>
              <a:ext uri="{FF2B5EF4-FFF2-40B4-BE49-F238E27FC236}">
                <a16:creationId xmlns:a16="http://schemas.microsoft.com/office/drawing/2014/main" id="{01B1890F-8F04-DD6D-BFAF-D269D9C4EF98}"/>
              </a:ext>
            </a:extLst>
          </p:cNvPr>
          <p:cNvSpPr/>
          <p:nvPr/>
        </p:nvSpPr>
        <p:spPr>
          <a:xfrm>
            <a:off x="4457233" y="946979"/>
            <a:ext cx="3425700" cy="195035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err="1">
                <a:solidFill>
                  <a:schemeClr val="bg1"/>
                </a:solidFill>
              </a:rPr>
              <a:t>비적정</a:t>
            </a:r>
            <a:r>
              <a:rPr lang="ko-KR" altLang="en-US" sz="1000" b="1" dirty="0">
                <a:solidFill>
                  <a:schemeClr val="bg1"/>
                </a:solidFill>
              </a:rPr>
              <a:t> 거리</a:t>
            </a:r>
          </a:p>
        </p:txBody>
      </p:sp>
      <p:sp>
        <p:nvSpPr>
          <p:cNvPr id="30" name="사각형: 잘린 대각선 방향 모서리 29">
            <a:extLst>
              <a:ext uri="{FF2B5EF4-FFF2-40B4-BE49-F238E27FC236}">
                <a16:creationId xmlns:a16="http://schemas.microsoft.com/office/drawing/2014/main" id="{87EE83A0-0052-815B-0C44-0CE4EE16AB5D}"/>
              </a:ext>
            </a:extLst>
          </p:cNvPr>
          <p:cNvSpPr/>
          <p:nvPr/>
        </p:nvSpPr>
        <p:spPr>
          <a:xfrm>
            <a:off x="2518441" y="957449"/>
            <a:ext cx="1486908" cy="195035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적정 거리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2585457-23A7-4C24-A545-801320A07FD5}"/>
              </a:ext>
            </a:extLst>
          </p:cNvPr>
          <p:cNvGrpSpPr/>
          <p:nvPr/>
        </p:nvGrpSpPr>
        <p:grpSpPr>
          <a:xfrm>
            <a:off x="2241936" y="912381"/>
            <a:ext cx="350963" cy="254332"/>
            <a:chOff x="378166" y="239653"/>
            <a:chExt cx="350963" cy="254332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C8E8551-4D51-471C-9336-FB665DE0656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AAACA80-48AA-4107-B9AA-3CFDEF0EC87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57DDD3D8-8679-8A24-84EB-59EFDF57C1DC}"/>
              </a:ext>
            </a:extLst>
          </p:cNvPr>
          <p:cNvGrpSpPr/>
          <p:nvPr/>
        </p:nvGrpSpPr>
        <p:grpSpPr>
          <a:xfrm>
            <a:off x="4169133" y="898152"/>
            <a:ext cx="350963" cy="254332"/>
            <a:chOff x="378166" y="239653"/>
            <a:chExt cx="350963" cy="254332"/>
          </a:xfrm>
        </p:grpSpPr>
        <p:sp>
          <p:nvSpPr>
            <p:cNvPr id="32" name="타원 31">
              <a:extLst>
                <a:ext uri="{FF2B5EF4-FFF2-40B4-BE49-F238E27FC236}">
                  <a16:creationId xmlns:a16="http://schemas.microsoft.com/office/drawing/2014/main" id="{3CCB481C-5E9B-4E4D-F8ED-55EE661543E4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38FFDB8-6AB7-95C2-BEC5-B54F80EE793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03036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사각형: 둥근 위쪽 모서리 54">
            <a:extLst>
              <a:ext uri="{FF2B5EF4-FFF2-40B4-BE49-F238E27FC236}">
                <a16:creationId xmlns:a16="http://schemas.microsoft.com/office/drawing/2014/main" id="{215CA057-1A09-4BE5-8BB5-87DE351B696C}"/>
              </a:ext>
            </a:extLst>
          </p:cNvPr>
          <p:cNvSpPr/>
          <p:nvPr/>
        </p:nvSpPr>
        <p:spPr>
          <a:xfrm>
            <a:off x="400299" y="708739"/>
            <a:ext cx="7691346" cy="3611113"/>
          </a:xfrm>
          <a:prstGeom prst="round2Same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6CE6D3C9-B00A-136B-094B-AB7D7DC8C2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97765" y="953495"/>
            <a:ext cx="1483426" cy="3134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90B5F42B-0C52-B839-3FBF-92CE776E38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649" y="949816"/>
            <a:ext cx="1486909" cy="314135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3A28AA21-A396-44EC-8119-8525D4F47C5B}"/>
              </a:ext>
            </a:extLst>
          </p:cNvPr>
          <p:cNvSpPr/>
          <p:nvPr/>
        </p:nvSpPr>
        <p:spPr>
          <a:xfrm>
            <a:off x="203232" y="144552"/>
            <a:ext cx="2678031" cy="307714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촬영 시스템 어플리케이션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7560E43-E12A-4A39-88BC-B3626995DBA0}"/>
              </a:ext>
            </a:extLst>
          </p:cNvPr>
          <p:cNvSpPr txBox="1"/>
          <p:nvPr/>
        </p:nvSpPr>
        <p:spPr>
          <a:xfrm>
            <a:off x="547391" y="5370341"/>
            <a:ext cx="6139504" cy="107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QR </a:t>
            </a:r>
            <a:r>
              <a:rPr lang="ko-KR" altLang="en-US" sz="1100" b="1" dirty="0">
                <a:solidFill>
                  <a:srgbClr val="333333"/>
                </a:solidFill>
              </a:rPr>
              <a:t>표적물의 초기 위치 등을 계산하는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 err="1">
                <a:solidFill>
                  <a:srgbClr val="333333"/>
                </a:solidFill>
              </a:rPr>
              <a:t>기준변위</a:t>
            </a:r>
            <a:r>
              <a:rPr lang="ko-KR" altLang="en-US" sz="1100" b="1" dirty="0">
                <a:solidFill>
                  <a:srgbClr val="333333"/>
                </a:solidFill>
              </a:rPr>
              <a:t> 검사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가 진행됩니다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 err="1">
                <a:solidFill>
                  <a:srgbClr val="333333"/>
                </a:solidFill>
              </a:rPr>
              <a:t>기준변위</a:t>
            </a:r>
            <a:r>
              <a:rPr lang="ko-KR" altLang="en-US" sz="1100" b="1" dirty="0">
                <a:solidFill>
                  <a:srgbClr val="333333"/>
                </a:solidFill>
              </a:rPr>
              <a:t> 검사는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이미지 </a:t>
            </a:r>
            <a:r>
              <a:rPr lang="en-US" altLang="ko-KR" sz="1100" b="1" dirty="0">
                <a:solidFill>
                  <a:srgbClr val="333333"/>
                </a:solidFill>
              </a:rPr>
              <a:t>Crop </a:t>
            </a:r>
            <a:r>
              <a:rPr lang="ko-KR" altLang="en-US" sz="1100" b="1" dirty="0">
                <a:solidFill>
                  <a:srgbClr val="333333"/>
                </a:solidFill>
              </a:rPr>
              <a:t>사이즈 검사</a:t>
            </a:r>
            <a:r>
              <a:rPr lang="en-US" altLang="ko-KR" sz="1100" b="1" dirty="0">
                <a:solidFill>
                  <a:srgbClr val="333333"/>
                </a:solidFill>
              </a:rPr>
              <a:t>‘ </a:t>
            </a:r>
            <a:r>
              <a:rPr lang="ko-KR" altLang="en-US" sz="1100" b="1" dirty="0">
                <a:solidFill>
                  <a:srgbClr val="333333"/>
                </a:solidFill>
              </a:rPr>
              <a:t>와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 err="1">
                <a:solidFill>
                  <a:srgbClr val="333333"/>
                </a:solidFill>
              </a:rPr>
              <a:t>공동점</a:t>
            </a:r>
            <a:r>
              <a:rPr lang="ko-KR" altLang="en-US" sz="1100" b="1" dirty="0">
                <a:solidFill>
                  <a:srgbClr val="333333"/>
                </a:solidFill>
              </a:rPr>
              <a:t> 검사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의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두 단계로 이뤄져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9D37BD2-4DA3-4489-A5DF-6A20158028A6}"/>
              </a:ext>
            </a:extLst>
          </p:cNvPr>
          <p:cNvSpPr txBox="1"/>
          <p:nvPr/>
        </p:nvSpPr>
        <p:spPr>
          <a:xfrm>
            <a:off x="557457" y="4787718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촬영장비를 </a:t>
            </a:r>
            <a:r>
              <a:rPr lang="en-US" altLang="ko-KR" sz="1100" b="1" dirty="0">
                <a:solidFill>
                  <a:srgbClr val="333333"/>
                </a:solidFill>
              </a:rPr>
              <a:t>QR</a:t>
            </a:r>
            <a:r>
              <a:rPr lang="ko-KR" altLang="en-US" sz="1100" b="1" dirty="0">
                <a:solidFill>
                  <a:srgbClr val="333333"/>
                </a:solidFill>
              </a:rPr>
              <a:t>이 인식되는 적정거리에 위치를 고정시킨 후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측정시작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  <a:r>
              <a:rPr lang="ko-KR" altLang="en-US" sz="1100" b="1" dirty="0">
                <a:solidFill>
                  <a:srgbClr val="333333"/>
                </a:solidFill>
              </a:rPr>
              <a:t>버튼이 활성화 되면 버튼을 눌러 </a:t>
            </a:r>
            <a:r>
              <a:rPr lang="ko-KR" altLang="en-US" sz="1100" b="1" dirty="0" err="1">
                <a:solidFill>
                  <a:srgbClr val="333333"/>
                </a:solidFill>
              </a:rPr>
              <a:t>기준변위</a:t>
            </a:r>
            <a:r>
              <a:rPr lang="ko-KR" altLang="en-US" sz="1100" b="1" dirty="0">
                <a:solidFill>
                  <a:srgbClr val="333333"/>
                </a:solidFill>
              </a:rPr>
              <a:t> 검사를 진행합니다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sp>
        <p:nvSpPr>
          <p:cNvPr id="53" name="사각형: 둥근 위쪽 모서리 52">
            <a:extLst>
              <a:ext uri="{FF2B5EF4-FFF2-40B4-BE49-F238E27FC236}">
                <a16:creationId xmlns:a16="http://schemas.microsoft.com/office/drawing/2014/main" id="{1F3C42B6-48FD-4F17-BC65-FB20757796C7}"/>
              </a:ext>
            </a:extLst>
          </p:cNvPr>
          <p:cNvSpPr/>
          <p:nvPr/>
        </p:nvSpPr>
        <p:spPr>
          <a:xfrm rot="10800000">
            <a:off x="400297" y="4332437"/>
            <a:ext cx="7691345" cy="30873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DFCC87F-AAA9-43DD-8D50-F5D0D508730C}"/>
              </a:ext>
            </a:extLst>
          </p:cNvPr>
          <p:cNvSpPr txBox="1"/>
          <p:nvPr/>
        </p:nvSpPr>
        <p:spPr>
          <a:xfrm>
            <a:off x="469325" y="4342907"/>
            <a:ext cx="7428328" cy="26161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>
                <a:solidFill>
                  <a:schemeClr val="bg1"/>
                </a:solidFill>
              </a:rPr>
              <a:t>오프라인 </a:t>
            </a:r>
            <a:r>
              <a:rPr lang="en-US" altLang="ko-KR" sz="1100" b="1" dirty="0">
                <a:solidFill>
                  <a:schemeClr val="bg1"/>
                </a:solidFill>
              </a:rPr>
              <a:t>&gt; </a:t>
            </a:r>
            <a:r>
              <a:rPr lang="ko-KR" altLang="en-US" sz="1100" b="1" dirty="0" err="1">
                <a:solidFill>
                  <a:schemeClr val="bg1"/>
                </a:solidFill>
              </a:rPr>
              <a:t>관입량</a:t>
            </a:r>
            <a:r>
              <a:rPr lang="ko-KR" altLang="en-US" sz="1100" b="1" dirty="0">
                <a:solidFill>
                  <a:schemeClr val="bg1"/>
                </a:solidFill>
              </a:rPr>
              <a:t> 계측</a:t>
            </a: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B730E496-9020-4C5F-A7CF-016233BF3349}"/>
              </a:ext>
            </a:extLst>
          </p:cNvPr>
          <p:cNvGrpSpPr/>
          <p:nvPr/>
        </p:nvGrpSpPr>
        <p:grpSpPr>
          <a:xfrm>
            <a:off x="275061" y="4859342"/>
            <a:ext cx="350963" cy="254332"/>
            <a:chOff x="378166" y="239653"/>
            <a:chExt cx="350963" cy="254332"/>
          </a:xfrm>
        </p:grpSpPr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A0F53092-1839-49C5-BE85-D67CD91FE9D5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DE142F6A-97D7-4A02-8B11-6868C59F1FB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95F24AB2-E91D-4D88-AD26-F2ACA89465B6}"/>
              </a:ext>
            </a:extLst>
          </p:cNvPr>
          <p:cNvSpPr txBox="1"/>
          <p:nvPr/>
        </p:nvSpPr>
        <p:spPr>
          <a:xfrm>
            <a:off x="8229749" y="650819"/>
            <a:ext cx="362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0070C0"/>
                </a:solidFill>
              </a:rPr>
              <a:t>오프라인 </a:t>
            </a:r>
            <a:r>
              <a:rPr lang="ko-KR" altLang="en-US" sz="2000" b="1" dirty="0" err="1">
                <a:solidFill>
                  <a:srgbClr val="0070C0"/>
                </a:solidFill>
              </a:rPr>
              <a:t>관입량</a:t>
            </a:r>
            <a:r>
              <a:rPr lang="ko-KR" altLang="en-US" sz="2000" b="1" dirty="0">
                <a:solidFill>
                  <a:srgbClr val="0070C0"/>
                </a:solidFill>
              </a:rPr>
              <a:t> 계측 </a:t>
            </a:r>
            <a:r>
              <a:rPr lang="en-US" altLang="ko-KR" sz="2000" b="1" dirty="0">
                <a:solidFill>
                  <a:srgbClr val="0070C0"/>
                </a:solidFill>
              </a:rPr>
              <a:t>(2)</a:t>
            </a:r>
            <a:r>
              <a:rPr lang="ko-KR" altLang="en-US" sz="2000" b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E128B2C-B1F6-4B3E-BFDC-2CCFB2349091}"/>
              </a:ext>
            </a:extLst>
          </p:cNvPr>
          <p:cNvSpPr txBox="1"/>
          <p:nvPr/>
        </p:nvSpPr>
        <p:spPr>
          <a:xfrm>
            <a:off x="8288187" y="1178177"/>
            <a:ext cx="6139504" cy="1092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 err="1">
                <a:solidFill>
                  <a:schemeClr val="accent1">
                    <a:lumMod val="75000"/>
                  </a:schemeClr>
                </a:solidFill>
              </a:rPr>
              <a:t>기준변위</a:t>
            </a: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 검사</a:t>
            </a: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ko-KR" altLang="en-US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이미지 </a:t>
            </a:r>
            <a:r>
              <a:rPr lang="en-US" altLang="ko-KR" sz="1100" b="1" dirty="0">
                <a:solidFill>
                  <a:srgbClr val="333333"/>
                </a:solidFill>
              </a:rPr>
              <a:t>Crop </a:t>
            </a:r>
            <a:r>
              <a:rPr lang="ko-KR" altLang="en-US" sz="1100" b="1" dirty="0">
                <a:solidFill>
                  <a:srgbClr val="333333"/>
                </a:solidFill>
              </a:rPr>
              <a:t>사이즈 검사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 err="1">
                <a:solidFill>
                  <a:srgbClr val="333333"/>
                </a:solidFill>
              </a:rPr>
              <a:t>공동검</a:t>
            </a:r>
            <a:r>
              <a:rPr lang="ko-KR" altLang="en-US" sz="1100" b="1" dirty="0">
                <a:solidFill>
                  <a:srgbClr val="333333"/>
                </a:solidFill>
              </a:rPr>
              <a:t> 검사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두 단계 모두 통과 필요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864BF8ED-EB4E-405B-E5EC-E61743ACB208}"/>
              </a:ext>
            </a:extLst>
          </p:cNvPr>
          <p:cNvGrpSpPr/>
          <p:nvPr/>
        </p:nvGrpSpPr>
        <p:grpSpPr>
          <a:xfrm>
            <a:off x="273083" y="5424066"/>
            <a:ext cx="350963" cy="254332"/>
            <a:chOff x="378166" y="239653"/>
            <a:chExt cx="350963" cy="254332"/>
          </a:xfrm>
        </p:grpSpPr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A4BDF5C1-5CE7-2E6E-5C77-89981D7B825E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59FC726-68C4-C4BA-8624-241FA357BBBD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D657451B-DC4A-AC92-F2B5-00CAF4486E2C}"/>
              </a:ext>
            </a:extLst>
          </p:cNvPr>
          <p:cNvGrpSpPr/>
          <p:nvPr/>
        </p:nvGrpSpPr>
        <p:grpSpPr>
          <a:xfrm>
            <a:off x="429223" y="905477"/>
            <a:ext cx="350963" cy="254332"/>
            <a:chOff x="378166" y="239653"/>
            <a:chExt cx="350963" cy="254332"/>
          </a:xfrm>
        </p:grpSpPr>
        <p:sp>
          <p:nvSpPr>
            <p:cNvPr id="35" name="타원 34">
              <a:extLst>
                <a:ext uri="{FF2B5EF4-FFF2-40B4-BE49-F238E27FC236}">
                  <a16:creationId xmlns:a16="http://schemas.microsoft.com/office/drawing/2014/main" id="{1BF5277A-3370-009C-94AB-5199FAF80537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48562CA-99B8-2F17-F360-6692FCA914AC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9" name="그림 18">
            <a:extLst>
              <a:ext uri="{FF2B5EF4-FFF2-40B4-BE49-F238E27FC236}">
                <a16:creationId xmlns:a16="http://schemas.microsoft.com/office/drawing/2014/main" id="{51B741C8-98F5-993B-425D-2BF2C0D2DE1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18441" y="949817"/>
            <a:ext cx="1486908" cy="314135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3E346D83-291A-4A7A-5792-3C6F74492522}"/>
              </a:ext>
            </a:extLst>
          </p:cNvPr>
          <p:cNvSpPr/>
          <p:nvPr/>
        </p:nvSpPr>
        <p:spPr>
          <a:xfrm flipH="1" flipV="1">
            <a:off x="5677269" y="2948016"/>
            <a:ext cx="242427" cy="22563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BC82B1FC-F459-98D8-5404-1861E7934449}"/>
              </a:ext>
            </a:extLst>
          </p:cNvPr>
          <p:cNvGrpSpPr/>
          <p:nvPr/>
        </p:nvGrpSpPr>
        <p:grpSpPr>
          <a:xfrm>
            <a:off x="5394863" y="2927255"/>
            <a:ext cx="350963" cy="254332"/>
            <a:chOff x="378166" y="239653"/>
            <a:chExt cx="350963" cy="254332"/>
          </a:xfrm>
        </p:grpSpPr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CFB5285B-CA7E-A7B1-2FC6-CC849AF18F1C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22FF61C-C673-C2A1-EB32-2A4C98591D92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05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5" name="TextBox 104">
            <a:extLst>
              <a:ext uri="{FF2B5EF4-FFF2-40B4-BE49-F238E27FC236}">
                <a16:creationId xmlns:a16="http://schemas.microsoft.com/office/drawing/2014/main" id="{D49D1643-1745-B788-65EA-44ACD6DCE533}"/>
              </a:ext>
            </a:extLst>
          </p:cNvPr>
          <p:cNvSpPr txBox="1"/>
          <p:nvPr/>
        </p:nvSpPr>
        <p:spPr>
          <a:xfrm>
            <a:off x="5967935" y="4787718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err="1">
                <a:solidFill>
                  <a:srgbClr val="333333"/>
                </a:solidFill>
              </a:rPr>
              <a:t>기준변위</a:t>
            </a:r>
            <a:r>
              <a:rPr lang="ko-KR" altLang="en-US" sz="1100" b="1" dirty="0">
                <a:solidFill>
                  <a:srgbClr val="333333"/>
                </a:solidFill>
              </a:rPr>
              <a:t> 검사가 완료 후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계측이 시작되면 사용자는 말뚝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작업을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시행할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작업을 마치면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측정종료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  <a:r>
              <a:rPr lang="ko-KR" altLang="en-US" sz="1100" b="1" dirty="0">
                <a:solidFill>
                  <a:srgbClr val="333333"/>
                </a:solidFill>
              </a:rPr>
              <a:t>버튼을 눌러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계측을 종료합니다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grpSp>
        <p:nvGrpSpPr>
          <p:cNvPr id="106" name="그룹 105">
            <a:extLst>
              <a:ext uri="{FF2B5EF4-FFF2-40B4-BE49-F238E27FC236}">
                <a16:creationId xmlns:a16="http://schemas.microsoft.com/office/drawing/2014/main" id="{0B342E13-280E-7BAA-E4AA-DBD913AEDC78}"/>
              </a:ext>
            </a:extLst>
          </p:cNvPr>
          <p:cNvGrpSpPr/>
          <p:nvPr/>
        </p:nvGrpSpPr>
        <p:grpSpPr>
          <a:xfrm>
            <a:off x="5683561" y="4851231"/>
            <a:ext cx="350963" cy="254332"/>
            <a:chOff x="378166" y="239653"/>
            <a:chExt cx="350963" cy="254332"/>
          </a:xfrm>
        </p:grpSpPr>
        <p:sp>
          <p:nvSpPr>
            <p:cNvPr id="107" name="타원 106">
              <a:extLst>
                <a:ext uri="{FF2B5EF4-FFF2-40B4-BE49-F238E27FC236}">
                  <a16:creationId xmlns:a16="http://schemas.microsoft.com/office/drawing/2014/main" id="{A74C68F3-CE38-7A6F-424B-B51AD9C31007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A31F41FE-64D1-6360-4C33-7DAB4154FC4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9" name="TextBox 108">
            <a:extLst>
              <a:ext uri="{FF2B5EF4-FFF2-40B4-BE49-F238E27FC236}">
                <a16:creationId xmlns:a16="http://schemas.microsoft.com/office/drawing/2014/main" id="{93BBEEF9-C0E0-590B-F646-C27792E0264C}"/>
              </a:ext>
            </a:extLst>
          </p:cNvPr>
          <p:cNvSpPr txBox="1"/>
          <p:nvPr/>
        </p:nvSpPr>
        <p:spPr>
          <a:xfrm>
            <a:off x="5967935" y="5348110"/>
            <a:ext cx="6139504" cy="1329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err="1"/>
              <a:t>관입량</a:t>
            </a:r>
            <a:r>
              <a:rPr lang="ko-KR" altLang="en-US" sz="1100" b="1" dirty="0"/>
              <a:t> 계측 데이터를 분석하여 도출된 측정 결과를 화면에 출력합니다</a:t>
            </a:r>
            <a:r>
              <a:rPr lang="en-US" altLang="ko-KR" sz="1100" b="1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/>
              <a:t>사용자는</a:t>
            </a:r>
            <a:r>
              <a:rPr lang="en-US" altLang="ko-KR" sz="1100" b="1" dirty="0"/>
              <a:t> ‘OK’, ‘RE-CHECK’, ‘NG’</a:t>
            </a:r>
            <a:r>
              <a:rPr lang="ko-KR" altLang="en-US" sz="1100" b="1" dirty="0"/>
              <a:t>와 같은 판정 결과를 확인할 수 있습니다</a:t>
            </a:r>
            <a:r>
              <a:rPr lang="en-US" altLang="ko-KR" sz="1100" b="1" dirty="0"/>
              <a:t>.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100" b="1" dirty="0"/>
              <a:t>‘OK’</a:t>
            </a:r>
            <a:r>
              <a:rPr lang="ko-KR" altLang="en-US" sz="1100" b="1" dirty="0"/>
              <a:t>는 </a:t>
            </a:r>
            <a:r>
              <a:rPr lang="en-US" altLang="ko-KR" sz="1100" b="1" dirty="0"/>
              <a:t>‘</a:t>
            </a:r>
            <a:r>
              <a:rPr lang="ko-KR" altLang="en-US" sz="1100" b="1" dirty="0"/>
              <a:t>측정 평균 </a:t>
            </a:r>
            <a:r>
              <a:rPr lang="ko-KR" altLang="en-US" sz="1100" b="1" dirty="0" err="1"/>
              <a:t>관입량</a:t>
            </a:r>
            <a:r>
              <a:rPr lang="ko-KR" altLang="en-US" sz="1100" b="1" dirty="0"/>
              <a:t> </a:t>
            </a:r>
            <a:r>
              <a:rPr lang="en-US" altLang="ko-KR" sz="1100" b="1" dirty="0"/>
              <a:t>&lt;= </a:t>
            </a:r>
            <a:r>
              <a:rPr lang="ko-KR" altLang="en-US" sz="1100" b="1" dirty="0" err="1"/>
              <a:t>관입량</a:t>
            </a:r>
            <a:r>
              <a:rPr lang="ko-KR" altLang="en-US" sz="1100" b="1" dirty="0"/>
              <a:t> 관리치</a:t>
            </a:r>
            <a:r>
              <a:rPr lang="en-US" altLang="ko-KR" sz="1100" b="1" dirty="0"/>
              <a:t>’ </a:t>
            </a:r>
            <a:r>
              <a:rPr lang="ko-KR" altLang="en-US" sz="1100" b="1" dirty="0"/>
              <a:t>등 모든 기준을 완료한 상태</a:t>
            </a:r>
            <a:endParaRPr lang="en-US" altLang="ko-KR" sz="1100" b="1" dirty="0"/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100" b="1" dirty="0"/>
              <a:t>‘NG’</a:t>
            </a:r>
            <a:r>
              <a:rPr lang="ko-KR" altLang="en-US" sz="1100" b="1" dirty="0"/>
              <a:t>는 분석결과를 도출할 수 없음 이거나</a:t>
            </a:r>
            <a:r>
              <a:rPr lang="en-US" altLang="ko-KR" sz="1100" b="1" dirty="0"/>
              <a:t> ‘</a:t>
            </a:r>
            <a:r>
              <a:rPr lang="ko-KR" altLang="en-US" sz="1100" b="1" dirty="0"/>
              <a:t>측정된 평균 </a:t>
            </a:r>
            <a:r>
              <a:rPr lang="ko-KR" altLang="en-US" sz="1100" b="1" dirty="0" err="1"/>
              <a:t>관입량</a:t>
            </a:r>
            <a:r>
              <a:rPr lang="ko-KR" altLang="en-US" sz="1100" b="1" dirty="0"/>
              <a:t> </a:t>
            </a:r>
            <a:r>
              <a:rPr lang="en-US" altLang="ko-KR" sz="1100" b="1" dirty="0"/>
              <a:t>&lt; </a:t>
            </a:r>
            <a:r>
              <a:rPr lang="ko-KR" altLang="en-US" sz="1100" b="1" dirty="0" err="1"/>
              <a:t>관입량</a:t>
            </a:r>
            <a:r>
              <a:rPr lang="ko-KR" altLang="en-US" sz="1100" b="1" dirty="0"/>
              <a:t> 관리치</a:t>
            </a:r>
            <a:r>
              <a:rPr lang="en-US" altLang="ko-KR" sz="1100" b="1" dirty="0"/>
              <a:t>’</a:t>
            </a:r>
            <a:r>
              <a:rPr lang="ko-KR" altLang="en-US" sz="1100" b="1" dirty="0"/>
              <a:t>인 상태</a:t>
            </a:r>
            <a:endParaRPr lang="en-US" altLang="ko-KR" sz="1100" b="1" dirty="0"/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100" b="1" dirty="0"/>
              <a:t>‘RE-CHECK’ </a:t>
            </a:r>
            <a:r>
              <a:rPr lang="ko-KR" altLang="en-US" sz="1100" b="1" dirty="0"/>
              <a:t>는 평균 </a:t>
            </a:r>
            <a:r>
              <a:rPr lang="ko-KR" altLang="en-US" sz="1100" b="1" dirty="0" err="1"/>
              <a:t>관입량</a:t>
            </a:r>
            <a:r>
              <a:rPr lang="ko-KR" altLang="en-US" sz="1100" b="1" dirty="0"/>
              <a:t> 기준을 만족하였으나 사용자 확인이 필요한 상태</a:t>
            </a:r>
            <a:endParaRPr lang="en-US" altLang="ko-KR" sz="1100" b="1" dirty="0"/>
          </a:p>
        </p:txBody>
      </p:sp>
      <p:grpSp>
        <p:nvGrpSpPr>
          <p:cNvPr id="110" name="그룹 109">
            <a:extLst>
              <a:ext uri="{FF2B5EF4-FFF2-40B4-BE49-F238E27FC236}">
                <a16:creationId xmlns:a16="http://schemas.microsoft.com/office/drawing/2014/main" id="{9B40DDF9-646D-D724-1EE1-D6D320F9C52D}"/>
              </a:ext>
            </a:extLst>
          </p:cNvPr>
          <p:cNvGrpSpPr/>
          <p:nvPr/>
        </p:nvGrpSpPr>
        <p:grpSpPr>
          <a:xfrm>
            <a:off x="5683561" y="5411623"/>
            <a:ext cx="350963" cy="254332"/>
            <a:chOff x="378166" y="239653"/>
            <a:chExt cx="350963" cy="254332"/>
          </a:xfrm>
        </p:grpSpPr>
        <p:sp>
          <p:nvSpPr>
            <p:cNvPr id="111" name="타원 110">
              <a:extLst>
                <a:ext uri="{FF2B5EF4-FFF2-40B4-BE49-F238E27FC236}">
                  <a16:creationId xmlns:a16="http://schemas.microsoft.com/office/drawing/2014/main" id="{4086C428-E4A8-0CD5-FC41-295EF6962B1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9A6CBCE1-3766-C01D-BF93-351051637B8A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04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9" name="TextBox 118">
            <a:extLst>
              <a:ext uri="{FF2B5EF4-FFF2-40B4-BE49-F238E27FC236}">
                <a16:creationId xmlns:a16="http://schemas.microsoft.com/office/drawing/2014/main" id="{535E48A1-8AA2-3449-D1BB-644CFA6630ED}"/>
              </a:ext>
            </a:extLst>
          </p:cNvPr>
          <p:cNvSpPr txBox="1"/>
          <p:nvPr/>
        </p:nvSpPr>
        <p:spPr>
          <a:xfrm>
            <a:off x="8288187" y="2465883"/>
            <a:ext cx="3866468" cy="1210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측정 결과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100" b="1" dirty="0">
                <a:solidFill>
                  <a:srgbClr val="333333"/>
                </a:solidFill>
              </a:rPr>
              <a:t>OK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100" b="1" dirty="0">
                <a:solidFill>
                  <a:srgbClr val="333333"/>
                </a:solidFill>
              </a:rPr>
              <a:t>NG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100" b="1" dirty="0">
                <a:solidFill>
                  <a:srgbClr val="333333"/>
                </a:solidFill>
              </a:rPr>
              <a:t>RE-CHECK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판정 기준은 결과 화면 </a:t>
            </a:r>
            <a:r>
              <a:rPr lang="en-US" altLang="ko-KR" sz="1100" b="1" dirty="0">
                <a:solidFill>
                  <a:srgbClr val="333333"/>
                </a:solidFill>
              </a:rPr>
              <a:t>(2) </a:t>
            </a:r>
            <a:r>
              <a:rPr lang="ko-KR" altLang="en-US" sz="1100" b="1" dirty="0">
                <a:solidFill>
                  <a:srgbClr val="333333"/>
                </a:solidFill>
              </a:rPr>
              <a:t>참고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BF8942E2-912B-8DD6-974F-87B7E418C27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7233" y="953496"/>
            <a:ext cx="1486908" cy="313399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2472F9DB-615B-66B2-0508-8FE15EBDE8EA}"/>
              </a:ext>
            </a:extLst>
          </p:cNvPr>
          <p:cNvSpPr/>
          <p:nvPr/>
        </p:nvSpPr>
        <p:spPr>
          <a:xfrm flipH="1" flipV="1">
            <a:off x="1122891" y="3659473"/>
            <a:ext cx="400424" cy="25369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사각형: 잘린 대각선 방향 모서리 28">
            <a:extLst>
              <a:ext uri="{FF2B5EF4-FFF2-40B4-BE49-F238E27FC236}">
                <a16:creationId xmlns:a16="http://schemas.microsoft.com/office/drawing/2014/main" id="{01B1890F-8F04-DD6D-BFAF-D269D9C4EF98}"/>
              </a:ext>
            </a:extLst>
          </p:cNvPr>
          <p:cNvSpPr/>
          <p:nvPr/>
        </p:nvSpPr>
        <p:spPr>
          <a:xfrm>
            <a:off x="4457233" y="946979"/>
            <a:ext cx="1483426" cy="195035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err="1">
                <a:solidFill>
                  <a:schemeClr val="bg1"/>
                </a:solidFill>
              </a:rPr>
              <a:t>관입량</a:t>
            </a:r>
            <a:r>
              <a:rPr lang="ko-KR" altLang="en-US" sz="1000" b="1" dirty="0">
                <a:solidFill>
                  <a:schemeClr val="bg1"/>
                </a:solidFill>
              </a:rPr>
              <a:t> 계측</a:t>
            </a:r>
          </a:p>
        </p:txBody>
      </p:sp>
      <p:sp>
        <p:nvSpPr>
          <p:cNvPr id="30" name="사각형: 잘린 대각선 방향 모서리 29">
            <a:extLst>
              <a:ext uri="{FF2B5EF4-FFF2-40B4-BE49-F238E27FC236}">
                <a16:creationId xmlns:a16="http://schemas.microsoft.com/office/drawing/2014/main" id="{87EE83A0-0052-815B-0C44-0CE4EE16AB5D}"/>
              </a:ext>
            </a:extLst>
          </p:cNvPr>
          <p:cNvSpPr/>
          <p:nvPr/>
        </p:nvSpPr>
        <p:spPr>
          <a:xfrm>
            <a:off x="2518441" y="957449"/>
            <a:ext cx="1486908" cy="195035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err="1">
                <a:solidFill>
                  <a:schemeClr val="bg1"/>
                </a:solidFill>
              </a:rPr>
              <a:t>기준변위</a:t>
            </a:r>
            <a:r>
              <a:rPr lang="ko-KR" altLang="en-US" sz="1000" b="1" dirty="0">
                <a:solidFill>
                  <a:schemeClr val="bg1"/>
                </a:solidFill>
              </a:rPr>
              <a:t> 검사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2585457-23A7-4C24-A545-801320A07FD5}"/>
              </a:ext>
            </a:extLst>
          </p:cNvPr>
          <p:cNvGrpSpPr/>
          <p:nvPr/>
        </p:nvGrpSpPr>
        <p:grpSpPr>
          <a:xfrm>
            <a:off x="2368936" y="912381"/>
            <a:ext cx="350963" cy="254332"/>
            <a:chOff x="378166" y="239653"/>
            <a:chExt cx="350963" cy="254332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C8E8551-4D51-471C-9336-FB665DE0656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AAACA80-48AA-4107-B9AA-3CFDEF0EC87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57DDD3D8-8679-8A24-84EB-59EFDF57C1DC}"/>
              </a:ext>
            </a:extLst>
          </p:cNvPr>
          <p:cNvGrpSpPr/>
          <p:nvPr/>
        </p:nvGrpSpPr>
        <p:grpSpPr>
          <a:xfrm>
            <a:off x="4315183" y="898152"/>
            <a:ext cx="350963" cy="254332"/>
            <a:chOff x="378166" y="239653"/>
            <a:chExt cx="350963" cy="254332"/>
          </a:xfrm>
        </p:grpSpPr>
        <p:sp>
          <p:nvSpPr>
            <p:cNvPr id="32" name="타원 31">
              <a:extLst>
                <a:ext uri="{FF2B5EF4-FFF2-40B4-BE49-F238E27FC236}">
                  <a16:creationId xmlns:a16="http://schemas.microsoft.com/office/drawing/2014/main" id="{3CCB481C-5E9B-4E4D-F8ED-55EE661543E4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38FFDB8-6AB7-95C2-BEC5-B54F80EE793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99747AFD-A296-73F4-C764-DB969F070AB3}"/>
              </a:ext>
            </a:extLst>
          </p:cNvPr>
          <p:cNvGrpSpPr/>
          <p:nvPr/>
        </p:nvGrpSpPr>
        <p:grpSpPr>
          <a:xfrm>
            <a:off x="6244344" y="894096"/>
            <a:ext cx="350963" cy="254332"/>
            <a:chOff x="378166" y="239653"/>
            <a:chExt cx="350963" cy="254332"/>
          </a:xfrm>
        </p:grpSpPr>
        <p:sp>
          <p:nvSpPr>
            <p:cNvPr id="48" name="타원 47">
              <a:extLst>
                <a:ext uri="{FF2B5EF4-FFF2-40B4-BE49-F238E27FC236}">
                  <a16:creationId xmlns:a16="http://schemas.microsoft.com/office/drawing/2014/main" id="{2776F426-54BD-5353-EE2D-3BC2E53BBD6A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583F2AE-4156-2C78-BD72-5DC0C191DF99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04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09001BBC-E6BE-4AAF-69D1-8450B4C1A74F}"/>
              </a:ext>
            </a:extLst>
          </p:cNvPr>
          <p:cNvSpPr/>
          <p:nvPr/>
        </p:nvSpPr>
        <p:spPr>
          <a:xfrm flipH="1" flipV="1">
            <a:off x="5001345" y="3659473"/>
            <a:ext cx="400424" cy="25369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701D248A-50DC-9933-0730-23094840D7CD}"/>
              </a:ext>
            </a:extLst>
          </p:cNvPr>
          <p:cNvSpPr/>
          <p:nvPr/>
        </p:nvSpPr>
        <p:spPr>
          <a:xfrm flipH="1" flipV="1">
            <a:off x="6528718" y="2768894"/>
            <a:ext cx="1211932" cy="17912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2341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사각형: 둥근 위쪽 모서리 69">
            <a:extLst>
              <a:ext uri="{FF2B5EF4-FFF2-40B4-BE49-F238E27FC236}">
                <a16:creationId xmlns:a16="http://schemas.microsoft.com/office/drawing/2014/main" id="{8C0F10B5-1867-4CC5-A873-74E06B96CD34}"/>
              </a:ext>
            </a:extLst>
          </p:cNvPr>
          <p:cNvSpPr/>
          <p:nvPr/>
        </p:nvSpPr>
        <p:spPr>
          <a:xfrm>
            <a:off x="3010355" y="894698"/>
            <a:ext cx="4005415" cy="3611113"/>
          </a:xfrm>
          <a:prstGeom prst="round2Same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C120D2E2-D494-F367-FCF6-514651B272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2707" y="1073217"/>
            <a:ext cx="1483426" cy="313399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5" name="사각형: 둥근 위쪽 모서리 54">
            <a:extLst>
              <a:ext uri="{FF2B5EF4-FFF2-40B4-BE49-F238E27FC236}">
                <a16:creationId xmlns:a16="http://schemas.microsoft.com/office/drawing/2014/main" id="{215CA057-1A09-4BE5-8BB5-87DE351B696C}"/>
              </a:ext>
            </a:extLst>
          </p:cNvPr>
          <p:cNvSpPr/>
          <p:nvPr/>
        </p:nvSpPr>
        <p:spPr>
          <a:xfrm>
            <a:off x="263888" y="891381"/>
            <a:ext cx="1962204" cy="3611113"/>
          </a:xfrm>
          <a:prstGeom prst="round2Same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AACD97A7-0A4E-8D50-0E22-8D3EEB4662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6892" y="1129937"/>
            <a:ext cx="1483426" cy="3134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00" name="사각형: 둥근 모서리 99">
            <a:extLst>
              <a:ext uri="{FF2B5EF4-FFF2-40B4-BE49-F238E27FC236}">
                <a16:creationId xmlns:a16="http://schemas.microsoft.com/office/drawing/2014/main" id="{0F738976-DDA9-4695-B25C-A6B16A99DB20}"/>
              </a:ext>
            </a:extLst>
          </p:cNvPr>
          <p:cNvSpPr/>
          <p:nvPr/>
        </p:nvSpPr>
        <p:spPr>
          <a:xfrm>
            <a:off x="203232" y="144552"/>
            <a:ext cx="2678031" cy="307714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제어 시스템 어플리케이션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B9B8D0-698B-461D-A69A-C58708D72AED}"/>
              </a:ext>
            </a:extLst>
          </p:cNvPr>
          <p:cNvSpPr txBox="1"/>
          <p:nvPr/>
        </p:nvSpPr>
        <p:spPr>
          <a:xfrm>
            <a:off x="7577880" y="849665"/>
            <a:ext cx="362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0070C0"/>
                </a:solidFill>
              </a:rPr>
              <a:t>결과 화면 </a:t>
            </a:r>
            <a:r>
              <a:rPr lang="en-US" altLang="ko-KR" sz="2000" b="1" dirty="0">
                <a:solidFill>
                  <a:srgbClr val="0070C0"/>
                </a:solidFill>
              </a:rPr>
              <a:t>(1)  </a:t>
            </a:r>
            <a:endParaRPr lang="ko-KR" altLang="en-US" sz="2000" b="1" dirty="0">
              <a:solidFill>
                <a:srgbClr val="0070C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88BA9F3-A2ED-4C7E-B650-16E06F0EA702}"/>
              </a:ext>
            </a:extLst>
          </p:cNvPr>
          <p:cNvSpPr txBox="1"/>
          <p:nvPr/>
        </p:nvSpPr>
        <p:spPr>
          <a:xfrm>
            <a:off x="569538" y="5212294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평균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관입량이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관리치 기준을 만족하며 경고 조건들에 해당하지 않을 때 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판정 결과는 </a:t>
            </a:r>
            <a:r>
              <a:rPr lang="en-US" altLang="ko-KR" sz="1100" b="1" dirty="0">
                <a:solidFill>
                  <a:srgbClr val="333333"/>
                </a:solidFill>
              </a:rPr>
              <a:t>‘OK’ </a:t>
            </a:r>
            <a:r>
              <a:rPr lang="ko-KR" altLang="en-US" sz="1100" b="1" dirty="0">
                <a:solidFill>
                  <a:srgbClr val="333333"/>
                </a:solidFill>
              </a:rPr>
              <a:t>입니다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53" name="사각형: 둥근 위쪽 모서리 52">
            <a:extLst>
              <a:ext uri="{FF2B5EF4-FFF2-40B4-BE49-F238E27FC236}">
                <a16:creationId xmlns:a16="http://schemas.microsoft.com/office/drawing/2014/main" id="{1F3C42B6-48FD-4F17-BC65-FB20757796C7}"/>
              </a:ext>
            </a:extLst>
          </p:cNvPr>
          <p:cNvSpPr/>
          <p:nvPr/>
        </p:nvSpPr>
        <p:spPr>
          <a:xfrm rot="10800000">
            <a:off x="263884" y="4515079"/>
            <a:ext cx="1962203" cy="30873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DFCC87F-AAA9-43DD-8D50-F5D0D508730C}"/>
              </a:ext>
            </a:extLst>
          </p:cNvPr>
          <p:cNvSpPr txBox="1"/>
          <p:nvPr/>
        </p:nvSpPr>
        <p:spPr>
          <a:xfrm>
            <a:off x="368995" y="4538473"/>
            <a:ext cx="1760826" cy="24622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결과 화면 </a:t>
            </a:r>
            <a:r>
              <a:rPr lang="en-US" altLang="ko-KR" sz="1000" b="1" dirty="0">
                <a:solidFill>
                  <a:schemeClr val="bg1"/>
                </a:solidFill>
              </a:rPr>
              <a:t>&gt; OK </a:t>
            </a:r>
            <a:r>
              <a:rPr lang="ko-KR" altLang="en-US" sz="1000" b="1" dirty="0">
                <a:solidFill>
                  <a:schemeClr val="bg1"/>
                </a:solidFill>
              </a:rPr>
              <a:t>판정</a:t>
            </a: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5A7F8AE0-AD5C-4310-84CE-CA0A1968B059}"/>
              </a:ext>
            </a:extLst>
          </p:cNvPr>
          <p:cNvGrpSpPr/>
          <p:nvPr/>
        </p:nvGrpSpPr>
        <p:grpSpPr>
          <a:xfrm>
            <a:off x="243424" y="5283503"/>
            <a:ext cx="350963" cy="254332"/>
            <a:chOff x="378166" y="239653"/>
            <a:chExt cx="350963" cy="254332"/>
          </a:xfrm>
        </p:grpSpPr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B22637E5-22ED-40CE-916D-6B086D42FF1F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C5EB300-F62C-4F5A-A056-831DB6AAE098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0728A122-22CF-42DD-9336-0957D46A5CC2}"/>
              </a:ext>
            </a:extLst>
          </p:cNvPr>
          <p:cNvSpPr txBox="1"/>
          <p:nvPr/>
        </p:nvSpPr>
        <p:spPr>
          <a:xfrm>
            <a:off x="7631839" y="1451301"/>
            <a:ext cx="6139504" cy="1549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100" b="1" dirty="0">
                <a:solidFill>
                  <a:srgbClr val="00B050"/>
                </a:solidFill>
              </a:rPr>
              <a:t>OK</a:t>
            </a:r>
          </a:p>
          <a:p>
            <a:pPr>
              <a:lnSpc>
                <a:spcPct val="150000"/>
              </a:lnSpc>
            </a:pP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작업의 결과값이 기준 충족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평균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en-US" altLang="ko-KR" sz="1100" b="1" dirty="0">
                <a:solidFill>
                  <a:srgbClr val="333333"/>
                </a:solidFill>
              </a:rPr>
              <a:t>&lt;=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관리치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해당하는 경고 조건 </a:t>
            </a:r>
            <a:r>
              <a:rPr lang="en-US" altLang="ko-KR" sz="1100" b="1" dirty="0">
                <a:solidFill>
                  <a:srgbClr val="333333"/>
                </a:solidFill>
              </a:rPr>
              <a:t>X</a:t>
            </a:r>
          </a:p>
          <a:p>
            <a:pPr lvl="1"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경고 조건 </a:t>
            </a:r>
            <a:r>
              <a:rPr lang="en-US" altLang="ko-KR" sz="1100" b="1" dirty="0">
                <a:solidFill>
                  <a:srgbClr val="333333"/>
                </a:solidFill>
              </a:rPr>
              <a:t>: </a:t>
            </a:r>
            <a:r>
              <a:rPr lang="ko-KR" altLang="en-US" sz="1100" b="1" dirty="0">
                <a:solidFill>
                  <a:srgbClr val="333333"/>
                </a:solidFill>
              </a:rPr>
              <a:t>결과 화면 </a:t>
            </a:r>
            <a:r>
              <a:rPr lang="en-US" altLang="ko-KR" sz="1100" b="1" dirty="0">
                <a:solidFill>
                  <a:srgbClr val="333333"/>
                </a:solidFill>
              </a:rPr>
              <a:t>(2) – RE-CHECK </a:t>
            </a:r>
            <a:r>
              <a:rPr lang="ko-KR" altLang="en-US" sz="1100" b="1" dirty="0">
                <a:solidFill>
                  <a:srgbClr val="333333"/>
                </a:solidFill>
              </a:rPr>
              <a:t>참고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90" name="사각형: 둥근 모서리 89">
            <a:extLst>
              <a:ext uri="{FF2B5EF4-FFF2-40B4-BE49-F238E27FC236}">
                <a16:creationId xmlns:a16="http://schemas.microsoft.com/office/drawing/2014/main" id="{FA1C07E3-2C1A-4E1A-B927-C5C3A76085E3}"/>
              </a:ext>
            </a:extLst>
          </p:cNvPr>
          <p:cNvSpPr/>
          <p:nvPr/>
        </p:nvSpPr>
        <p:spPr>
          <a:xfrm>
            <a:off x="630504" y="2962465"/>
            <a:ext cx="1198295" cy="12363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7515FE3C-EC6A-4BCD-BFF5-01524FA7EF37}"/>
              </a:ext>
            </a:extLst>
          </p:cNvPr>
          <p:cNvSpPr txBox="1"/>
          <p:nvPr/>
        </p:nvSpPr>
        <p:spPr>
          <a:xfrm>
            <a:off x="7631839" y="3150781"/>
            <a:ext cx="6139504" cy="1244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100" b="1" dirty="0">
                <a:solidFill>
                  <a:srgbClr val="FF0000"/>
                </a:solidFill>
              </a:rPr>
              <a:t>NG</a:t>
            </a: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/>
          </a:p>
          <a:p>
            <a:pPr>
              <a:lnSpc>
                <a:spcPct val="80000"/>
              </a:lnSpc>
            </a:pPr>
            <a:r>
              <a:rPr lang="ko-KR" altLang="en-US" sz="1100" b="1" dirty="0"/>
              <a:t>다음의 경우 하나에 해당</a:t>
            </a:r>
            <a:endParaRPr lang="en-US" altLang="ko-KR" sz="1100" b="1" dirty="0"/>
          </a:p>
          <a:p>
            <a:pPr>
              <a:lnSpc>
                <a:spcPct val="80000"/>
              </a:lnSpc>
            </a:pPr>
            <a:endParaRPr lang="en-US" altLang="ko-KR" sz="1100" b="1" dirty="0"/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분석 결과 없음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평균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관리치 초과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2585457-23A7-4C24-A545-801320A07FD5}"/>
              </a:ext>
            </a:extLst>
          </p:cNvPr>
          <p:cNvGrpSpPr/>
          <p:nvPr/>
        </p:nvGrpSpPr>
        <p:grpSpPr>
          <a:xfrm>
            <a:off x="332691" y="1013371"/>
            <a:ext cx="350963" cy="254332"/>
            <a:chOff x="378166" y="239653"/>
            <a:chExt cx="350963" cy="254332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EC8E8551-4D51-471C-9336-FB665DE06569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AAACA80-48AA-4107-B9AA-3CFDEF0EC87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1" name="사각형: 둥근 위쪽 모서리 70">
            <a:extLst>
              <a:ext uri="{FF2B5EF4-FFF2-40B4-BE49-F238E27FC236}">
                <a16:creationId xmlns:a16="http://schemas.microsoft.com/office/drawing/2014/main" id="{5CC36CC6-308A-4542-AA24-AEE017F7BBCD}"/>
              </a:ext>
            </a:extLst>
          </p:cNvPr>
          <p:cNvSpPr/>
          <p:nvPr/>
        </p:nvSpPr>
        <p:spPr>
          <a:xfrm rot="10800000">
            <a:off x="3010352" y="4518397"/>
            <a:ext cx="4005412" cy="30873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F488635-4A7D-413C-BD69-F14F7E061DDD}"/>
              </a:ext>
            </a:extLst>
          </p:cNvPr>
          <p:cNvSpPr txBox="1"/>
          <p:nvPr/>
        </p:nvSpPr>
        <p:spPr>
          <a:xfrm>
            <a:off x="3115462" y="4541790"/>
            <a:ext cx="3594345" cy="24622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결과 화면 </a:t>
            </a:r>
            <a:r>
              <a:rPr lang="en-US" altLang="ko-KR" sz="1000" b="1" dirty="0">
                <a:solidFill>
                  <a:schemeClr val="bg1"/>
                </a:solidFill>
              </a:rPr>
              <a:t>&gt; NG </a:t>
            </a:r>
            <a:r>
              <a:rPr lang="ko-KR" altLang="en-US" sz="1000" b="1" dirty="0">
                <a:solidFill>
                  <a:schemeClr val="bg1"/>
                </a:solidFill>
              </a:rPr>
              <a:t>판정 상세보기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8DC92182-C758-4751-8BC2-1486DD3CE49A}"/>
              </a:ext>
            </a:extLst>
          </p:cNvPr>
          <p:cNvSpPr/>
          <p:nvPr/>
        </p:nvSpPr>
        <p:spPr>
          <a:xfrm>
            <a:off x="4457700" y="2884715"/>
            <a:ext cx="194011" cy="19503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E8CCD7EB-35C9-463C-B834-A9B361E68AE9}"/>
              </a:ext>
            </a:extLst>
          </p:cNvPr>
          <p:cNvGrpSpPr/>
          <p:nvPr/>
        </p:nvGrpSpPr>
        <p:grpSpPr>
          <a:xfrm>
            <a:off x="3145140" y="943756"/>
            <a:ext cx="350963" cy="254332"/>
            <a:chOff x="378166" y="239653"/>
            <a:chExt cx="350963" cy="254332"/>
          </a:xfrm>
        </p:grpSpPr>
        <p:sp>
          <p:nvSpPr>
            <p:cNvPr id="77" name="타원 76">
              <a:extLst>
                <a:ext uri="{FF2B5EF4-FFF2-40B4-BE49-F238E27FC236}">
                  <a16:creationId xmlns:a16="http://schemas.microsoft.com/office/drawing/2014/main" id="{85DC1277-4664-4C7D-8585-115F68EA5A95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C0D1D55-AB6A-4021-9815-D6993C09610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84" name="연결선: 꺾임 83">
            <a:extLst>
              <a:ext uri="{FF2B5EF4-FFF2-40B4-BE49-F238E27FC236}">
                <a16:creationId xmlns:a16="http://schemas.microsoft.com/office/drawing/2014/main" id="{6000B057-2316-4B40-A6B2-D34E37078B58}"/>
              </a:ext>
            </a:extLst>
          </p:cNvPr>
          <p:cNvCxnSpPr>
            <a:cxnSpLocks/>
            <a:stCxn id="75" idx="3"/>
          </p:cNvCxnSpPr>
          <p:nvPr/>
        </p:nvCxnSpPr>
        <p:spPr>
          <a:xfrm flipV="1">
            <a:off x="4651711" y="1829038"/>
            <a:ext cx="266697" cy="1153195"/>
          </a:xfrm>
          <a:prstGeom prst="bentConnector2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사각형: 잘린 대각선 방향 모서리 88">
            <a:extLst>
              <a:ext uri="{FF2B5EF4-FFF2-40B4-BE49-F238E27FC236}">
                <a16:creationId xmlns:a16="http://schemas.microsoft.com/office/drawing/2014/main" id="{BE37E36F-CF30-44A4-8EE5-E502C54E4213}"/>
              </a:ext>
            </a:extLst>
          </p:cNvPr>
          <p:cNvSpPr/>
          <p:nvPr/>
        </p:nvSpPr>
        <p:spPr>
          <a:xfrm>
            <a:off x="3674547" y="3675548"/>
            <a:ext cx="1037224" cy="195035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판정 상세보기</a:t>
            </a:r>
          </a:p>
        </p:txBody>
      </p:sp>
      <p:grpSp>
        <p:nvGrpSpPr>
          <p:cNvPr id="97" name="그룹 96">
            <a:extLst>
              <a:ext uri="{FF2B5EF4-FFF2-40B4-BE49-F238E27FC236}">
                <a16:creationId xmlns:a16="http://schemas.microsoft.com/office/drawing/2014/main" id="{1F8ED8EF-F262-4D07-A231-EEA8F079FE6B}"/>
              </a:ext>
            </a:extLst>
          </p:cNvPr>
          <p:cNvGrpSpPr/>
          <p:nvPr/>
        </p:nvGrpSpPr>
        <p:grpSpPr>
          <a:xfrm>
            <a:off x="6413881" y="5276476"/>
            <a:ext cx="350963" cy="254332"/>
            <a:chOff x="378166" y="239653"/>
            <a:chExt cx="350963" cy="254332"/>
          </a:xfrm>
        </p:grpSpPr>
        <p:sp>
          <p:nvSpPr>
            <p:cNvPr id="98" name="타원 97">
              <a:extLst>
                <a:ext uri="{FF2B5EF4-FFF2-40B4-BE49-F238E27FC236}">
                  <a16:creationId xmlns:a16="http://schemas.microsoft.com/office/drawing/2014/main" id="{18F70D9F-D373-41A5-8C16-33A5C9B3CDCB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F87F0355-C832-4402-B8D7-F53ABE3FD3DE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id="{6B1CFF28-A105-47F6-8F1A-597E06E39CE2}"/>
              </a:ext>
            </a:extLst>
          </p:cNvPr>
          <p:cNvSpPr txBox="1"/>
          <p:nvPr/>
        </p:nvSpPr>
        <p:spPr>
          <a:xfrm>
            <a:off x="6758539" y="5180363"/>
            <a:ext cx="4493099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평균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관입량이</a:t>
            </a:r>
            <a:r>
              <a:rPr lang="ko-KR" altLang="en-US" sz="1100" b="1" dirty="0">
                <a:solidFill>
                  <a:srgbClr val="333333"/>
                </a:solidFill>
              </a:rPr>
              <a:t> 말뚝의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관리치를 초과하는 경우에는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“</a:t>
            </a:r>
            <a:r>
              <a:rPr lang="ko-KR" altLang="en-US" sz="1100" b="1" dirty="0">
                <a:solidFill>
                  <a:srgbClr val="333333"/>
                </a:solidFill>
              </a:rPr>
              <a:t>평균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관리치 초과</a:t>
            </a:r>
            <a:r>
              <a:rPr lang="en-US" altLang="ko-KR" sz="1100" b="1" dirty="0">
                <a:solidFill>
                  <a:srgbClr val="333333"/>
                </a:solidFill>
              </a:rPr>
              <a:t>”</a:t>
            </a:r>
            <a:r>
              <a:rPr lang="ko-KR" altLang="en-US" sz="1100" b="1" dirty="0">
                <a:solidFill>
                  <a:srgbClr val="333333"/>
                </a:solidFill>
              </a:rPr>
              <a:t>가 출력됩니다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62371248-578B-43C9-94E0-55FA4E6CEF31}"/>
              </a:ext>
            </a:extLst>
          </p:cNvPr>
          <p:cNvGrpSpPr/>
          <p:nvPr/>
        </p:nvGrpSpPr>
        <p:grpSpPr>
          <a:xfrm>
            <a:off x="6415779" y="5869892"/>
            <a:ext cx="350963" cy="254332"/>
            <a:chOff x="378166" y="239653"/>
            <a:chExt cx="350963" cy="254332"/>
          </a:xfrm>
        </p:grpSpPr>
        <p:sp>
          <p:nvSpPr>
            <p:cNvPr id="107" name="타원 106">
              <a:extLst>
                <a:ext uri="{FF2B5EF4-FFF2-40B4-BE49-F238E27FC236}">
                  <a16:creationId xmlns:a16="http://schemas.microsoft.com/office/drawing/2014/main" id="{07071155-83C8-4BA5-9840-F11C62B8BBF0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9BF56EFA-1725-4743-B409-502C84CA043F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9" name="TextBox 108">
            <a:extLst>
              <a:ext uri="{FF2B5EF4-FFF2-40B4-BE49-F238E27FC236}">
                <a16:creationId xmlns:a16="http://schemas.microsoft.com/office/drawing/2014/main" id="{6FDA5439-5E77-4EBB-81F9-BF285298D27F}"/>
              </a:ext>
            </a:extLst>
          </p:cNvPr>
          <p:cNvSpPr txBox="1"/>
          <p:nvPr/>
        </p:nvSpPr>
        <p:spPr>
          <a:xfrm>
            <a:off x="6760437" y="5814390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데이터의 분석이 불가능하거나 저장된 데이터가 없는 경우에는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en-US" altLang="ko-KR" sz="1100" b="1" dirty="0">
                <a:solidFill>
                  <a:srgbClr val="333333"/>
                </a:solidFill>
              </a:rPr>
              <a:t>”</a:t>
            </a:r>
            <a:r>
              <a:rPr lang="ko-KR" altLang="en-US" sz="1100" b="1" dirty="0">
                <a:solidFill>
                  <a:srgbClr val="333333"/>
                </a:solidFill>
              </a:rPr>
              <a:t>분석 결과 없음</a:t>
            </a:r>
            <a:r>
              <a:rPr lang="en-US" altLang="ko-KR" sz="1100" b="1" dirty="0">
                <a:solidFill>
                  <a:srgbClr val="333333"/>
                </a:solidFill>
              </a:rPr>
              <a:t>”</a:t>
            </a:r>
            <a:r>
              <a:rPr lang="ko-KR" altLang="en-US" sz="1100" b="1" dirty="0">
                <a:solidFill>
                  <a:srgbClr val="333333"/>
                </a:solidFill>
              </a:rPr>
              <a:t>이 출력됩니다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cxnSp>
        <p:nvCxnSpPr>
          <p:cNvPr id="85" name="연결선: 꺾임 84">
            <a:extLst>
              <a:ext uri="{FF2B5EF4-FFF2-40B4-BE49-F238E27FC236}">
                <a16:creationId xmlns:a16="http://schemas.microsoft.com/office/drawing/2014/main" id="{764F2AC1-9779-4107-9FCC-FB5502D9EB8E}"/>
              </a:ext>
            </a:extLst>
          </p:cNvPr>
          <p:cNvCxnSpPr>
            <a:cxnSpLocks/>
            <a:stCxn id="75" idx="3"/>
          </p:cNvCxnSpPr>
          <p:nvPr/>
        </p:nvCxnSpPr>
        <p:spPr>
          <a:xfrm>
            <a:off x="4651711" y="2982233"/>
            <a:ext cx="260923" cy="420424"/>
          </a:xfrm>
          <a:prstGeom prst="bentConnector2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그림 29">
            <a:extLst>
              <a:ext uri="{FF2B5EF4-FFF2-40B4-BE49-F238E27FC236}">
                <a16:creationId xmlns:a16="http://schemas.microsoft.com/office/drawing/2014/main" id="{218E229F-3A0F-66FE-91BF-254A6D4915E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" t="32723" r="357" b="32899"/>
          <a:stretch/>
        </p:blipFill>
        <p:spPr>
          <a:xfrm>
            <a:off x="4908948" y="1107465"/>
            <a:ext cx="1883140" cy="137755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pSp>
        <p:nvGrpSpPr>
          <p:cNvPr id="91" name="그룹 90">
            <a:extLst>
              <a:ext uri="{FF2B5EF4-FFF2-40B4-BE49-F238E27FC236}">
                <a16:creationId xmlns:a16="http://schemas.microsoft.com/office/drawing/2014/main" id="{4295D984-4974-473A-BE9E-60D7555D0090}"/>
              </a:ext>
            </a:extLst>
          </p:cNvPr>
          <p:cNvGrpSpPr/>
          <p:nvPr/>
        </p:nvGrpSpPr>
        <p:grpSpPr>
          <a:xfrm>
            <a:off x="4824340" y="933544"/>
            <a:ext cx="350963" cy="254332"/>
            <a:chOff x="378166" y="239653"/>
            <a:chExt cx="350963" cy="254332"/>
          </a:xfrm>
        </p:grpSpPr>
        <p:sp>
          <p:nvSpPr>
            <p:cNvPr id="92" name="타원 91">
              <a:extLst>
                <a:ext uri="{FF2B5EF4-FFF2-40B4-BE49-F238E27FC236}">
                  <a16:creationId xmlns:a16="http://schemas.microsoft.com/office/drawing/2014/main" id="{7042ECF6-39B4-4A67-8DE1-F51B5B32C4E7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A3A7E10E-214C-47F6-AEA9-BDED5126DE5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3" name="그림 32">
            <a:extLst>
              <a:ext uri="{FF2B5EF4-FFF2-40B4-BE49-F238E27FC236}">
                <a16:creationId xmlns:a16="http://schemas.microsoft.com/office/drawing/2014/main" id="{08560151-C078-1D08-BEAF-26A048866FF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1" t="33757" r="1021" b="32244"/>
          <a:stretch/>
        </p:blipFill>
        <p:spPr>
          <a:xfrm>
            <a:off x="4915370" y="2824197"/>
            <a:ext cx="1883140" cy="137755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pSp>
        <p:nvGrpSpPr>
          <p:cNvPr id="94" name="그룹 93">
            <a:extLst>
              <a:ext uri="{FF2B5EF4-FFF2-40B4-BE49-F238E27FC236}">
                <a16:creationId xmlns:a16="http://schemas.microsoft.com/office/drawing/2014/main" id="{D3B7F37D-FDF9-4338-9794-63593C3FDF06}"/>
              </a:ext>
            </a:extLst>
          </p:cNvPr>
          <p:cNvGrpSpPr/>
          <p:nvPr/>
        </p:nvGrpSpPr>
        <p:grpSpPr>
          <a:xfrm>
            <a:off x="4816725" y="2667776"/>
            <a:ext cx="350963" cy="254332"/>
            <a:chOff x="378166" y="239653"/>
            <a:chExt cx="350963" cy="254332"/>
          </a:xfrm>
        </p:grpSpPr>
        <p:sp>
          <p:nvSpPr>
            <p:cNvPr id="95" name="타원 94">
              <a:extLst>
                <a:ext uri="{FF2B5EF4-FFF2-40B4-BE49-F238E27FC236}">
                  <a16:creationId xmlns:a16="http://schemas.microsoft.com/office/drawing/2014/main" id="{C4B3BCD3-4557-466D-BF15-67A35A8EA027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D3DFF9E7-6502-4CD6-BD17-D581A4BD952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46853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그룹 43">
            <a:extLst>
              <a:ext uri="{FF2B5EF4-FFF2-40B4-BE49-F238E27FC236}">
                <a16:creationId xmlns:a16="http://schemas.microsoft.com/office/drawing/2014/main" id="{9641F688-24F5-4F80-8286-F73FF23EA75C}"/>
              </a:ext>
            </a:extLst>
          </p:cNvPr>
          <p:cNvGrpSpPr/>
          <p:nvPr/>
        </p:nvGrpSpPr>
        <p:grpSpPr>
          <a:xfrm>
            <a:off x="3678277" y="566438"/>
            <a:ext cx="4973300" cy="3932429"/>
            <a:chOff x="3770153" y="681331"/>
            <a:chExt cx="5108131" cy="3932429"/>
          </a:xfrm>
        </p:grpSpPr>
        <p:sp>
          <p:nvSpPr>
            <p:cNvPr id="151" name="사각형: 둥근 위쪽 모서리 150">
              <a:extLst>
                <a:ext uri="{FF2B5EF4-FFF2-40B4-BE49-F238E27FC236}">
                  <a16:creationId xmlns:a16="http://schemas.microsoft.com/office/drawing/2014/main" id="{43107C4D-17A4-45BF-B647-A5EAC1EFC5CF}"/>
                </a:ext>
              </a:extLst>
            </p:cNvPr>
            <p:cNvSpPr/>
            <p:nvPr/>
          </p:nvSpPr>
          <p:spPr>
            <a:xfrm>
              <a:off x="3770157" y="681331"/>
              <a:ext cx="5108127" cy="3611113"/>
            </a:xfrm>
            <a:prstGeom prst="round2Same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2" name="사각형: 둥근 위쪽 모서리 151">
              <a:extLst>
                <a:ext uri="{FF2B5EF4-FFF2-40B4-BE49-F238E27FC236}">
                  <a16:creationId xmlns:a16="http://schemas.microsoft.com/office/drawing/2014/main" id="{7AE3CBF0-693D-4802-B696-A310DB918F0D}"/>
                </a:ext>
              </a:extLst>
            </p:cNvPr>
            <p:cNvSpPr/>
            <p:nvPr/>
          </p:nvSpPr>
          <p:spPr>
            <a:xfrm rot="10800000">
              <a:off x="3770153" y="4305029"/>
              <a:ext cx="5108123" cy="30873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B6CEDF6B-4A0A-4725-A457-E796BA5A7E25}"/>
                </a:ext>
              </a:extLst>
            </p:cNvPr>
            <p:cNvSpPr txBox="1"/>
            <p:nvPr/>
          </p:nvSpPr>
          <p:spPr>
            <a:xfrm>
              <a:off x="3875263" y="4328423"/>
              <a:ext cx="4583887" cy="246221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</a:rPr>
                <a:t>결과 화면 </a:t>
              </a:r>
              <a:r>
                <a:rPr lang="en-US" altLang="ko-KR" sz="1000" b="1" dirty="0">
                  <a:solidFill>
                    <a:schemeClr val="bg1"/>
                  </a:solidFill>
                </a:rPr>
                <a:t>&gt; RE-CHECK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 </a:t>
              </a:r>
              <a:r>
                <a:rPr lang="en-US" altLang="ko-KR" sz="1000" b="1" dirty="0">
                  <a:solidFill>
                    <a:schemeClr val="bg1"/>
                  </a:solidFill>
                </a:rPr>
                <a:t>&gt; 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측정 이력 화면 </a:t>
              </a:r>
              <a:r>
                <a:rPr lang="en-US" altLang="ko-KR" sz="1000" b="1" dirty="0">
                  <a:solidFill>
                    <a:schemeClr val="bg1"/>
                  </a:solidFill>
                </a:rPr>
                <a:t>&gt; 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기록지 확인</a:t>
              </a:r>
            </a:p>
          </p:txBody>
        </p: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CDF1B215-FE86-40B3-9141-6B30C23A964D}"/>
              </a:ext>
            </a:extLst>
          </p:cNvPr>
          <p:cNvGrpSpPr/>
          <p:nvPr/>
        </p:nvGrpSpPr>
        <p:grpSpPr>
          <a:xfrm>
            <a:off x="281527" y="585596"/>
            <a:ext cx="3319193" cy="3932429"/>
            <a:chOff x="281527" y="692798"/>
            <a:chExt cx="3495892" cy="3932429"/>
          </a:xfrm>
        </p:grpSpPr>
        <p:sp>
          <p:nvSpPr>
            <p:cNvPr id="102" name="사각형: 둥근 위쪽 모서리 101">
              <a:extLst>
                <a:ext uri="{FF2B5EF4-FFF2-40B4-BE49-F238E27FC236}">
                  <a16:creationId xmlns:a16="http://schemas.microsoft.com/office/drawing/2014/main" id="{43C5C208-BC90-4AD1-A88D-3988F2B44C5F}"/>
                </a:ext>
              </a:extLst>
            </p:cNvPr>
            <p:cNvSpPr/>
            <p:nvPr/>
          </p:nvSpPr>
          <p:spPr>
            <a:xfrm>
              <a:off x="281531" y="692798"/>
              <a:ext cx="3495888" cy="3611113"/>
            </a:xfrm>
            <a:prstGeom prst="round2Same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4" name="사각형: 둥근 위쪽 모서리 103">
              <a:extLst>
                <a:ext uri="{FF2B5EF4-FFF2-40B4-BE49-F238E27FC236}">
                  <a16:creationId xmlns:a16="http://schemas.microsoft.com/office/drawing/2014/main" id="{8F8172FA-AC1C-45EC-8FA9-D0DC52286330}"/>
                </a:ext>
              </a:extLst>
            </p:cNvPr>
            <p:cNvSpPr/>
            <p:nvPr/>
          </p:nvSpPr>
          <p:spPr>
            <a:xfrm rot="10800000">
              <a:off x="281527" y="4316496"/>
              <a:ext cx="3495885" cy="30873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52F5A11-7DA0-4C73-832D-C238BCB87EB7}"/>
                </a:ext>
              </a:extLst>
            </p:cNvPr>
            <p:cNvSpPr txBox="1"/>
            <p:nvPr/>
          </p:nvSpPr>
          <p:spPr>
            <a:xfrm>
              <a:off x="386637" y="4339890"/>
              <a:ext cx="3137110" cy="246221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</a:rPr>
                <a:t>결과 화면 </a:t>
              </a:r>
              <a:r>
                <a:rPr lang="en-US" altLang="ko-KR" sz="1000" b="1" dirty="0">
                  <a:solidFill>
                    <a:schemeClr val="bg1"/>
                  </a:solidFill>
                </a:rPr>
                <a:t>&gt; RE-CEHCK </a:t>
              </a:r>
              <a:r>
                <a:rPr lang="ko-KR" altLang="en-US" sz="1000" b="1" dirty="0">
                  <a:solidFill>
                    <a:schemeClr val="bg1"/>
                  </a:solidFill>
                </a:rPr>
                <a:t>판정 상세보기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4D722FAF-FD0E-1852-6AB5-9687D8E4E15A}"/>
              </a:ext>
            </a:extLst>
          </p:cNvPr>
          <p:cNvGrpSpPr/>
          <p:nvPr/>
        </p:nvGrpSpPr>
        <p:grpSpPr>
          <a:xfrm>
            <a:off x="1986625" y="866197"/>
            <a:ext cx="1511347" cy="3192987"/>
            <a:chOff x="4696237" y="1932236"/>
            <a:chExt cx="1511347" cy="3192987"/>
          </a:xfrm>
        </p:grpSpPr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76A1ED5C-D214-71E9-A8D1-987FD1B633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96237" y="1932236"/>
              <a:ext cx="1511347" cy="3192987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BAC3C621-272D-2344-7B3E-E7CE794F45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25" t="22634" r="11111" b="25992"/>
            <a:stretch/>
          </p:blipFill>
          <p:spPr>
            <a:xfrm>
              <a:off x="4779764" y="2557129"/>
              <a:ext cx="1362605" cy="1884671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</p:grpSp>
      <p:pic>
        <p:nvPicPr>
          <p:cNvPr id="12" name="그림 11">
            <a:extLst>
              <a:ext uri="{FF2B5EF4-FFF2-40B4-BE49-F238E27FC236}">
                <a16:creationId xmlns:a16="http://schemas.microsoft.com/office/drawing/2014/main" id="{4348DE91-A056-408D-910A-8EC544D6BE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87204" y="870612"/>
            <a:ext cx="1511347" cy="319298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3383E957-797C-48EE-A467-755EFE23F8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375" y="872921"/>
            <a:ext cx="1504771" cy="317909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12" name="TextBox 111">
            <a:extLst>
              <a:ext uri="{FF2B5EF4-FFF2-40B4-BE49-F238E27FC236}">
                <a16:creationId xmlns:a16="http://schemas.microsoft.com/office/drawing/2014/main" id="{9526EF38-45B3-4D9B-8F89-682A7874BCDD}"/>
              </a:ext>
            </a:extLst>
          </p:cNvPr>
          <p:cNvSpPr txBox="1"/>
          <p:nvPr/>
        </p:nvSpPr>
        <p:spPr>
          <a:xfrm>
            <a:off x="535143" y="5265736"/>
            <a:ext cx="6035925" cy="1329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분석 결과가 다음의 조건들에 해당될 때 판정 이유들이 추가 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“</a:t>
            </a:r>
            <a:r>
              <a:rPr lang="ko-KR" altLang="en-US" sz="1100" b="1" dirty="0">
                <a:solidFill>
                  <a:srgbClr val="333333"/>
                </a:solidFill>
              </a:rPr>
              <a:t>음의 </a:t>
            </a:r>
            <a:r>
              <a:rPr lang="ko-KR" altLang="en-US" sz="1100" b="1" dirty="0" err="1">
                <a:solidFill>
                  <a:srgbClr val="333333"/>
                </a:solidFill>
              </a:rPr>
              <a:t>차이값</a:t>
            </a:r>
            <a:r>
              <a:rPr lang="ko-KR" altLang="en-US" sz="1100" b="1" dirty="0">
                <a:solidFill>
                  <a:srgbClr val="333333"/>
                </a:solidFill>
              </a:rPr>
              <a:t> 발생</a:t>
            </a:r>
            <a:r>
              <a:rPr lang="en-US" altLang="ko-KR" sz="1100" b="1" dirty="0">
                <a:solidFill>
                  <a:srgbClr val="333333"/>
                </a:solidFill>
              </a:rPr>
              <a:t>” :</a:t>
            </a:r>
            <a:r>
              <a:rPr lang="ko-KR" altLang="en-US" sz="1100" b="1" dirty="0">
                <a:solidFill>
                  <a:srgbClr val="333333"/>
                </a:solidFill>
              </a:rPr>
              <a:t> 각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항타간의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 err="1">
                <a:solidFill>
                  <a:srgbClr val="333333"/>
                </a:solidFill>
              </a:rPr>
              <a:t>차이값</a:t>
            </a:r>
            <a:r>
              <a:rPr lang="ko-KR" altLang="en-US" sz="1100" b="1" dirty="0">
                <a:solidFill>
                  <a:srgbClr val="333333"/>
                </a:solidFill>
              </a:rPr>
              <a:t> 중 음의 값이 발생한 경우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“</a:t>
            </a:r>
            <a:r>
              <a:rPr lang="ko-KR" altLang="en-US" sz="1100" b="1" dirty="0">
                <a:solidFill>
                  <a:srgbClr val="333333"/>
                </a:solidFill>
              </a:rPr>
              <a:t>마지막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관리치 초과</a:t>
            </a:r>
            <a:r>
              <a:rPr lang="en-US" altLang="ko-KR" sz="1100" b="1" dirty="0">
                <a:solidFill>
                  <a:srgbClr val="333333"/>
                </a:solidFill>
              </a:rPr>
              <a:t>” : </a:t>
            </a:r>
            <a:r>
              <a:rPr lang="ko-KR" altLang="en-US" sz="1100" b="1" dirty="0">
                <a:solidFill>
                  <a:srgbClr val="333333"/>
                </a:solidFill>
              </a:rPr>
              <a:t>마지막 두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항타간의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 err="1">
                <a:solidFill>
                  <a:srgbClr val="333333"/>
                </a:solidFill>
              </a:rPr>
              <a:t>차이값이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관리치를 초과하는 경우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“</a:t>
            </a:r>
            <a:r>
              <a:rPr lang="ko-KR" altLang="en-US" sz="1100" b="1" dirty="0">
                <a:solidFill>
                  <a:srgbClr val="333333"/>
                </a:solidFill>
              </a:rPr>
              <a:t>최초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 err="1">
                <a:solidFill>
                  <a:srgbClr val="333333"/>
                </a:solidFill>
              </a:rPr>
              <a:t>음의값</a:t>
            </a:r>
            <a:r>
              <a:rPr lang="ko-KR" altLang="en-US" sz="1100" b="1" dirty="0">
                <a:solidFill>
                  <a:srgbClr val="333333"/>
                </a:solidFill>
              </a:rPr>
              <a:t> 발생</a:t>
            </a:r>
            <a:r>
              <a:rPr lang="en-US" altLang="ko-KR" sz="1100" b="1" dirty="0">
                <a:solidFill>
                  <a:srgbClr val="333333"/>
                </a:solidFill>
              </a:rPr>
              <a:t>” : </a:t>
            </a:r>
            <a:r>
              <a:rPr lang="ko-KR" altLang="en-US" sz="1100" b="1" dirty="0">
                <a:solidFill>
                  <a:srgbClr val="333333"/>
                </a:solidFill>
              </a:rPr>
              <a:t>첫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항타의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음의 값인 경우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“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횟수 불일치</a:t>
            </a:r>
            <a:r>
              <a:rPr lang="en-US" altLang="ko-KR" sz="1100" b="1" dirty="0">
                <a:solidFill>
                  <a:srgbClr val="333333"/>
                </a:solidFill>
              </a:rPr>
              <a:t>” : </a:t>
            </a:r>
            <a:r>
              <a:rPr lang="ko-KR" altLang="en-US" sz="1100" b="1" dirty="0">
                <a:solidFill>
                  <a:srgbClr val="333333"/>
                </a:solidFill>
              </a:rPr>
              <a:t>분석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횟수가 기준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횟수와 불일치 하는 경우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100" name="사각형: 둥근 모서리 99">
            <a:extLst>
              <a:ext uri="{FF2B5EF4-FFF2-40B4-BE49-F238E27FC236}">
                <a16:creationId xmlns:a16="http://schemas.microsoft.com/office/drawing/2014/main" id="{0F738976-DDA9-4695-B25C-A6B16A99DB20}"/>
              </a:ext>
            </a:extLst>
          </p:cNvPr>
          <p:cNvSpPr/>
          <p:nvPr/>
        </p:nvSpPr>
        <p:spPr>
          <a:xfrm>
            <a:off x="203232" y="144552"/>
            <a:ext cx="2678031" cy="307714"/>
          </a:xfrm>
          <a:prstGeom prst="round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</a:rPr>
              <a:t>제어 시스템 어플리케이션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0CF0C47-13E2-48C5-AF4E-ED93A4AE27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010" y="-9981"/>
            <a:ext cx="516556" cy="5165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B9B8D0-698B-461D-A69A-C58708D72AED}"/>
              </a:ext>
            </a:extLst>
          </p:cNvPr>
          <p:cNvSpPr txBox="1"/>
          <p:nvPr/>
        </p:nvSpPr>
        <p:spPr>
          <a:xfrm>
            <a:off x="8710047" y="577512"/>
            <a:ext cx="3621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0070C0"/>
                </a:solidFill>
              </a:rPr>
              <a:t>결과 화면 </a:t>
            </a:r>
            <a:r>
              <a:rPr lang="en-US" altLang="ko-KR" sz="2000" b="1" dirty="0">
                <a:solidFill>
                  <a:srgbClr val="0070C0"/>
                </a:solidFill>
              </a:rPr>
              <a:t>(2)  </a:t>
            </a:r>
            <a:endParaRPr lang="ko-KR" altLang="en-US" sz="2000" b="1" dirty="0">
              <a:solidFill>
                <a:srgbClr val="0070C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88BA9F3-A2ED-4C7E-B650-16E06F0EA702}"/>
              </a:ext>
            </a:extLst>
          </p:cNvPr>
          <p:cNvSpPr txBox="1"/>
          <p:nvPr/>
        </p:nvSpPr>
        <p:spPr>
          <a:xfrm>
            <a:off x="564168" y="4657290"/>
            <a:ext cx="3823682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판정 결과 </a:t>
            </a:r>
            <a:r>
              <a:rPr lang="en-US" altLang="ko-KR" sz="1100" b="1" dirty="0">
                <a:solidFill>
                  <a:srgbClr val="333333"/>
                </a:solidFill>
              </a:rPr>
              <a:t>‘RE-CHECK’ </a:t>
            </a:r>
            <a:r>
              <a:rPr lang="ko-KR" altLang="en-US" sz="1100" b="1" dirty="0">
                <a:solidFill>
                  <a:srgbClr val="333333"/>
                </a:solidFill>
              </a:rPr>
              <a:t>의 우측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상세 보기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 버튼을 눌러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판정 이유를 확인할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5A7F8AE0-AD5C-4310-84CE-CA0A1968B059}"/>
              </a:ext>
            </a:extLst>
          </p:cNvPr>
          <p:cNvGrpSpPr/>
          <p:nvPr/>
        </p:nvGrpSpPr>
        <p:grpSpPr>
          <a:xfrm>
            <a:off x="255486" y="4738490"/>
            <a:ext cx="350963" cy="254332"/>
            <a:chOff x="378166" y="239653"/>
            <a:chExt cx="350963" cy="254332"/>
          </a:xfrm>
        </p:grpSpPr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B22637E5-22ED-40CE-916D-6B086D42FF1F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C5EB300-F62C-4F5A-A056-831DB6AAE098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D1D58D8D-E7D0-4937-99D7-A541C94ABABC}"/>
              </a:ext>
            </a:extLst>
          </p:cNvPr>
          <p:cNvGrpSpPr/>
          <p:nvPr/>
        </p:nvGrpSpPr>
        <p:grpSpPr>
          <a:xfrm>
            <a:off x="227234" y="5333778"/>
            <a:ext cx="350963" cy="254332"/>
            <a:chOff x="378166" y="239653"/>
            <a:chExt cx="350963" cy="254332"/>
          </a:xfrm>
        </p:grpSpPr>
        <p:sp>
          <p:nvSpPr>
            <p:cNvPr id="48" name="타원 47">
              <a:extLst>
                <a:ext uri="{FF2B5EF4-FFF2-40B4-BE49-F238E27FC236}">
                  <a16:creationId xmlns:a16="http://schemas.microsoft.com/office/drawing/2014/main" id="{25FF7E9F-8ED4-490F-800F-7197D1E77EA0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9939CB1-70AF-46B7-9614-A68765DA3251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D27CC006-E3D0-40C5-B919-45C100311B55}"/>
              </a:ext>
            </a:extLst>
          </p:cNvPr>
          <p:cNvGrpSpPr/>
          <p:nvPr/>
        </p:nvGrpSpPr>
        <p:grpSpPr>
          <a:xfrm>
            <a:off x="6515035" y="4735980"/>
            <a:ext cx="350963" cy="254332"/>
            <a:chOff x="378166" y="239653"/>
            <a:chExt cx="350963" cy="254332"/>
          </a:xfrm>
        </p:grpSpPr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30A7ED2C-EEB7-4CD9-9235-A373497F4318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C7F3FEB-60AF-4972-BC03-88AEA8358FC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3328E9D1-BBBF-40E8-85B3-4BDC0E29DAAC}"/>
              </a:ext>
            </a:extLst>
          </p:cNvPr>
          <p:cNvSpPr txBox="1"/>
          <p:nvPr/>
        </p:nvSpPr>
        <p:spPr>
          <a:xfrm>
            <a:off x="6829508" y="4673387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분석결과가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횟수 </a:t>
            </a:r>
            <a:r>
              <a:rPr lang="en-US" altLang="ko-KR" sz="1100" b="1" dirty="0">
                <a:solidFill>
                  <a:srgbClr val="333333"/>
                </a:solidFill>
              </a:rPr>
              <a:t>&gt; </a:t>
            </a:r>
            <a:r>
              <a:rPr lang="ko-KR" altLang="en-US" sz="1100" b="1" dirty="0">
                <a:solidFill>
                  <a:srgbClr val="333333"/>
                </a:solidFill>
              </a:rPr>
              <a:t>기준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횟수로서 </a:t>
            </a: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횟수 불일치</a:t>
            </a:r>
            <a:r>
              <a:rPr lang="en-US" altLang="ko-KR" sz="1100" b="1" dirty="0">
                <a:solidFill>
                  <a:srgbClr val="333333"/>
                </a:solidFill>
              </a:rPr>
              <a:t>’</a:t>
            </a:r>
            <a:r>
              <a:rPr lang="ko-KR" altLang="en-US" sz="1100" b="1" dirty="0">
                <a:solidFill>
                  <a:srgbClr val="333333"/>
                </a:solidFill>
              </a:rPr>
              <a:t>에 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해당하는 경우 다음과 같은 편집이 적용 됩니다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728A122-22CF-42DD-9336-0957D46A5CC2}"/>
              </a:ext>
            </a:extLst>
          </p:cNvPr>
          <p:cNvSpPr txBox="1"/>
          <p:nvPr/>
        </p:nvSpPr>
        <p:spPr>
          <a:xfrm>
            <a:off x="8651584" y="3087078"/>
            <a:ext cx="3540416" cy="1379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ko-KR" altLang="en-US" sz="1100" b="1" dirty="0">
                <a:solidFill>
                  <a:schemeClr val="accent1">
                    <a:lumMod val="75000"/>
                  </a:schemeClr>
                </a:solidFill>
              </a:rPr>
              <a:t>자동 편집</a:t>
            </a: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altLang="ko-KR" sz="1100" b="1" dirty="0">
                <a:solidFill>
                  <a:srgbClr val="333333"/>
                </a:solidFill>
              </a:rPr>
              <a:t>-  </a:t>
            </a:r>
            <a:r>
              <a:rPr lang="ko-KR" altLang="en-US" sz="1100" b="1" dirty="0">
                <a:solidFill>
                  <a:srgbClr val="333333"/>
                </a:solidFill>
              </a:rPr>
              <a:t>기준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횟수 </a:t>
            </a:r>
            <a:r>
              <a:rPr lang="en-US" altLang="ko-KR" sz="1100" b="1" dirty="0">
                <a:solidFill>
                  <a:srgbClr val="333333"/>
                </a:solidFill>
              </a:rPr>
              <a:t>&lt; </a:t>
            </a:r>
            <a:r>
              <a:rPr lang="ko-KR" altLang="en-US" sz="1100" b="1" dirty="0">
                <a:solidFill>
                  <a:srgbClr val="333333"/>
                </a:solidFill>
              </a:rPr>
              <a:t>분석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횟수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마지막 항타부터 기준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횟수만큼 구간 편집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편집 후 데이터 </a:t>
            </a:r>
            <a:r>
              <a:rPr lang="en-US" altLang="ko-KR" sz="1100" b="1" dirty="0">
                <a:solidFill>
                  <a:srgbClr val="333333"/>
                </a:solidFill>
              </a:rPr>
              <a:t>-&gt; </a:t>
            </a:r>
            <a:r>
              <a:rPr lang="ko-KR" altLang="en-US" sz="1100" b="1" dirty="0" err="1">
                <a:solidFill>
                  <a:srgbClr val="333333"/>
                </a:solidFill>
              </a:rPr>
              <a:t>편집본</a:t>
            </a:r>
            <a:r>
              <a:rPr lang="ko-KR" altLang="en-US" sz="1100" b="1" dirty="0">
                <a:solidFill>
                  <a:srgbClr val="333333"/>
                </a:solidFill>
              </a:rPr>
              <a:t> 태그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편집 전 데이터 </a:t>
            </a:r>
            <a:r>
              <a:rPr lang="en-US" altLang="ko-KR" sz="1100" b="1" dirty="0">
                <a:solidFill>
                  <a:srgbClr val="333333"/>
                </a:solidFill>
              </a:rPr>
              <a:t>-&gt; </a:t>
            </a:r>
            <a:r>
              <a:rPr lang="ko-KR" altLang="en-US" sz="1100" b="1" dirty="0">
                <a:solidFill>
                  <a:srgbClr val="333333"/>
                </a:solidFill>
              </a:rPr>
              <a:t>원본 태그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AB1421E6-31B8-4EB5-A461-41D24AF66071}"/>
              </a:ext>
            </a:extLst>
          </p:cNvPr>
          <p:cNvGrpSpPr/>
          <p:nvPr/>
        </p:nvGrpSpPr>
        <p:grpSpPr>
          <a:xfrm>
            <a:off x="6513473" y="5329205"/>
            <a:ext cx="350963" cy="254332"/>
            <a:chOff x="378166" y="239653"/>
            <a:chExt cx="350963" cy="254332"/>
          </a:xfrm>
        </p:grpSpPr>
        <p:sp>
          <p:nvSpPr>
            <p:cNvPr id="87" name="타원 86">
              <a:extLst>
                <a:ext uri="{FF2B5EF4-FFF2-40B4-BE49-F238E27FC236}">
                  <a16:creationId xmlns:a16="http://schemas.microsoft.com/office/drawing/2014/main" id="{ED255794-5535-4F50-AD79-954F5851F868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8EA885D-0B18-4728-8D92-12A370C7A0DE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04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3" name="그룹 112">
            <a:extLst>
              <a:ext uri="{FF2B5EF4-FFF2-40B4-BE49-F238E27FC236}">
                <a16:creationId xmlns:a16="http://schemas.microsoft.com/office/drawing/2014/main" id="{98049CAD-4E74-4D7A-AAC8-29D65D4F555E}"/>
              </a:ext>
            </a:extLst>
          </p:cNvPr>
          <p:cNvGrpSpPr/>
          <p:nvPr/>
        </p:nvGrpSpPr>
        <p:grpSpPr>
          <a:xfrm>
            <a:off x="255486" y="739715"/>
            <a:ext cx="350963" cy="254332"/>
            <a:chOff x="378166" y="239653"/>
            <a:chExt cx="350963" cy="254332"/>
          </a:xfrm>
        </p:grpSpPr>
        <p:sp>
          <p:nvSpPr>
            <p:cNvPr id="114" name="타원 113">
              <a:extLst>
                <a:ext uri="{FF2B5EF4-FFF2-40B4-BE49-F238E27FC236}">
                  <a16:creationId xmlns:a16="http://schemas.microsoft.com/office/drawing/2014/main" id="{B591CA8F-9DB8-4304-9C8A-3CE95FBAB1A2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395CE138-646C-483A-B351-06C8A7DD999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01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27" name="사각형: 잘린 대각선 방향 모서리 126">
            <a:extLst>
              <a:ext uri="{FF2B5EF4-FFF2-40B4-BE49-F238E27FC236}">
                <a16:creationId xmlns:a16="http://schemas.microsoft.com/office/drawing/2014/main" id="{5E311D31-CD47-4A37-9239-4AD2A9FDBBED}"/>
              </a:ext>
            </a:extLst>
          </p:cNvPr>
          <p:cNvSpPr/>
          <p:nvPr/>
        </p:nvSpPr>
        <p:spPr>
          <a:xfrm>
            <a:off x="865272" y="2971584"/>
            <a:ext cx="1037224" cy="195035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판정 상세보기</a:t>
            </a:r>
          </a:p>
        </p:txBody>
      </p:sp>
      <p:sp>
        <p:nvSpPr>
          <p:cNvPr id="131" name="사각형: 둥근 모서리 130">
            <a:extLst>
              <a:ext uri="{FF2B5EF4-FFF2-40B4-BE49-F238E27FC236}">
                <a16:creationId xmlns:a16="http://schemas.microsoft.com/office/drawing/2014/main" id="{35E9FCAC-243E-4715-962C-4A9F0744503B}"/>
              </a:ext>
            </a:extLst>
          </p:cNvPr>
          <p:cNvSpPr/>
          <p:nvPr/>
        </p:nvSpPr>
        <p:spPr>
          <a:xfrm>
            <a:off x="1580776" y="2714291"/>
            <a:ext cx="178174" cy="18900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4" name="직선 화살표 연결선 133">
            <a:extLst>
              <a:ext uri="{FF2B5EF4-FFF2-40B4-BE49-F238E27FC236}">
                <a16:creationId xmlns:a16="http://schemas.microsoft.com/office/drawing/2014/main" id="{5072639A-9835-49F7-A7EC-80D974A0A13B}"/>
              </a:ext>
            </a:extLst>
          </p:cNvPr>
          <p:cNvCxnSpPr>
            <a:cxnSpLocks/>
            <a:stCxn id="131" idx="3"/>
            <a:endCxn id="13" idx="1"/>
          </p:cNvCxnSpPr>
          <p:nvPr/>
        </p:nvCxnSpPr>
        <p:spPr>
          <a:xfrm flipV="1">
            <a:off x="1758950" y="2433426"/>
            <a:ext cx="311202" cy="37536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1" name="그룹 140">
            <a:extLst>
              <a:ext uri="{FF2B5EF4-FFF2-40B4-BE49-F238E27FC236}">
                <a16:creationId xmlns:a16="http://schemas.microsoft.com/office/drawing/2014/main" id="{46FF3BE4-576F-4151-9E60-F76571ED6EEC}"/>
              </a:ext>
            </a:extLst>
          </p:cNvPr>
          <p:cNvGrpSpPr/>
          <p:nvPr/>
        </p:nvGrpSpPr>
        <p:grpSpPr>
          <a:xfrm>
            <a:off x="1883022" y="740034"/>
            <a:ext cx="350963" cy="254332"/>
            <a:chOff x="378166" y="239653"/>
            <a:chExt cx="350963" cy="254332"/>
          </a:xfrm>
        </p:grpSpPr>
        <p:sp>
          <p:nvSpPr>
            <p:cNvPr id="142" name="타원 141">
              <a:extLst>
                <a:ext uri="{FF2B5EF4-FFF2-40B4-BE49-F238E27FC236}">
                  <a16:creationId xmlns:a16="http://schemas.microsoft.com/office/drawing/2014/main" id="{62B68105-0742-4271-B3BA-36D14203297B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E16AAB1F-0F42-4822-AC78-E33AE84CA9F4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02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44" name="TextBox 143">
            <a:extLst>
              <a:ext uri="{FF2B5EF4-FFF2-40B4-BE49-F238E27FC236}">
                <a16:creationId xmlns:a16="http://schemas.microsoft.com/office/drawing/2014/main" id="{7515FE3C-EC6A-4BCD-BFF5-01524FA7EF37}"/>
              </a:ext>
            </a:extLst>
          </p:cNvPr>
          <p:cNvSpPr txBox="1"/>
          <p:nvPr/>
        </p:nvSpPr>
        <p:spPr>
          <a:xfrm>
            <a:off x="8651584" y="1091851"/>
            <a:ext cx="6139504" cy="1752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100" b="1" dirty="0">
                <a:solidFill>
                  <a:srgbClr val="FFC000"/>
                </a:solidFill>
              </a:rPr>
              <a:t>RE-CHECK</a:t>
            </a:r>
          </a:p>
          <a:p>
            <a:pPr>
              <a:lnSpc>
                <a:spcPct val="80000"/>
              </a:lnSpc>
            </a:pPr>
            <a:endParaRPr lang="en-US" altLang="ko-KR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endParaRPr lang="en-US" altLang="ko-KR" sz="1100" b="1" dirty="0"/>
          </a:p>
          <a:p>
            <a:pPr>
              <a:lnSpc>
                <a:spcPct val="80000"/>
              </a:lnSpc>
            </a:pPr>
            <a:r>
              <a:rPr lang="ko-KR" altLang="en-US" sz="1100" b="1" dirty="0"/>
              <a:t>여러 조건에 해당 가능</a:t>
            </a:r>
            <a:endParaRPr lang="en-US" altLang="ko-KR" sz="1100" b="1" dirty="0"/>
          </a:p>
          <a:p>
            <a:pPr>
              <a:lnSpc>
                <a:spcPct val="80000"/>
              </a:lnSpc>
            </a:pPr>
            <a:endParaRPr lang="en-US" altLang="ko-KR" sz="1100" b="1" dirty="0"/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음의 </a:t>
            </a:r>
            <a:r>
              <a:rPr lang="ko-KR" altLang="en-US" sz="1100" b="1" dirty="0" err="1">
                <a:solidFill>
                  <a:srgbClr val="333333"/>
                </a:solidFill>
              </a:rPr>
              <a:t>차이값</a:t>
            </a:r>
            <a:r>
              <a:rPr lang="ko-KR" altLang="en-US" sz="1100" b="1" dirty="0">
                <a:solidFill>
                  <a:srgbClr val="333333"/>
                </a:solidFill>
              </a:rPr>
              <a:t> 발생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마지막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관리치 초과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>
                <a:solidFill>
                  <a:srgbClr val="333333"/>
                </a:solidFill>
              </a:rPr>
              <a:t>최초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 err="1">
                <a:solidFill>
                  <a:srgbClr val="333333"/>
                </a:solidFill>
              </a:rPr>
              <a:t>관입량</a:t>
            </a:r>
            <a:r>
              <a:rPr lang="ko-KR" altLang="en-US" sz="1100" b="1" dirty="0">
                <a:solidFill>
                  <a:srgbClr val="333333"/>
                </a:solidFill>
              </a:rPr>
              <a:t> </a:t>
            </a:r>
            <a:r>
              <a:rPr lang="ko-KR" altLang="en-US" sz="1100" b="1" dirty="0" err="1">
                <a:solidFill>
                  <a:srgbClr val="333333"/>
                </a:solidFill>
              </a:rPr>
              <a:t>음의값</a:t>
            </a:r>
            <a:r>
              <a:rPr lang="ko-KR" altLang="en-US" sz="1100" b="1" dirty="0">
                <a:solidFill>
                  <a:srgbClr val="333333"/>
                </a:solidFill>
              </a:rPr>
              <a:t> 발생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횟수 불일치</a:t>
            </a: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166" name="사각형: 잘린 대각선 방향 모서리 165">
            <a:extLst>
              <a:ext uri="{FF2B5EF4-FFF2-40B4-BE49-F238E27FC236}">
                <a16:creationId xmlns:a16="http://schemas.microsoft.com/office/drawing/2014/main" id="{3A3E8B05-BB92-4250-B7A7-2A7C55A75EC6}"/>
              </a:ext>
            </a:extLst>
          </p:cNvPr>
          <p:cNvSpPr/>
          <p:nvPr/>
        </p:nvSpPr>
        <p:spPr>
          <a:xfrm>
            <a:off x="5417795" y="3856981"/>
            <a:ext cx="1366806" cy="195035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분석 </a:t>
            </a:r>
            <a:r>
              <a:rPr lang="ko-KR" altLang="en-US" sz="1000" b="1" dirty="0" err="1">
                <a:solidFill>
                  <a:schemeClr val="bg1"/>
                </a:solidFill>
              </a:rPr>
              <a:t>항타</a:t>
            </a:r>
            <a:r>
              <a:rPr lang="ko-KR" altLang="en-US" sz="1000" b="1" dirty="0">
                <a:solidFill>
                  <a:schemeClr val="bg1"/>
                </a:solidFill>
              </a:rPr>
              <a:t> 횟수 </a:t>
            </a:r>
            <a:r>
              <a:rPr lang="en-US" altLang="ko-KR" sz="1000" b="1" dirty="0">
                <a:solidFill>
                  <a:schemeClr val="bg1"/>
                </a:solidFill>
              </a:rPr>
              <a:t>5</a:t>
            </a:r>
            <a:r>
              <a:rPr lang="ko-KR" altLang="en-US" sz="1000" b="1" dirty="0">
                <a:solidFill>
                  <a:schemeClr val="bg1"/>
                </a:solidFill>
              </a:rPr>
              <a:t>회</a:t>
            </a:r>
          </a:p>
        </p:txBody>
      </p:sp>
      <p:grpSp>
        <p:nvGrpSpPr>
          <p:cNvPr id="169" name="그룹 168">
            <a:extLst>
              <a:ext uri="{FF2B5EF4-FFF2-40B4-BE49-F238E27FC236}">
                <a16:creationId xmlns:a16="http://schemas.microsoft.com/office/drawing/2014/main" id="{C5B819E3-E8F6-4360-8405-9F5E2CEE0D42}"/>
              </a:ext>
            </a:extLst>
          </p:cNvPr>
          <p:cNvGrpSpPr/>
          <p:nvPr/>
        </p:nvGrpSpPr>
        <p:grpSpPr>
          <a:xfrm>
            <a:off x="3642483" y="712190"/>
            <a:ext cx="350963" cy="254332"/>
            <a:chOff x="378166" y="239653"/>
            <a:chExt cx="350963" cy="254332"/>
          </a:xfrm>
        </p:grpSpPr>
        <p:sp>
          <p:nvSpPr>
            <p:cNvPr id="170" name="타원 169">
              <a:extLst>
                <a:ext uri="{FF2B5EF4-FFF2-40B4-BE49-F238E27FC236}">
                  <a16:creationId xmlns:a16="http://schemas.microsoft.com/office/drawing/2014/main" id="{803481AC-B5A5-4B52-AA74-433EDEA4A324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A40B8669-13DF-499F-92E6-D9A6E872D7FA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03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0" name="그룹 179">
            <a:extLst>
              <a:ext uri="{FF2B5EF4-FFF2-40B4-BE49-F238E27FC236}">
                <a16:creationId xmlns:a16="http://schemas.microsoft.com/office/drawing/2014/main" id="{03731051-3A03-4BE3-B9BC-171D0EF1BAB2}"/>
              </a:ext>
            </a:extLst>
          </p:cNvPr>
          <p:cNvGrpSpPr/>
          <p:nvPr/>
        </p:nvGrpSpPr>
        <p:grpSpPr>
          <a:xfrm>
            <a:off x="6510677" y="5929097"/>
            <a:ext cx="350963" cy="254332"/>
            <a:chOff x="378166" y="239653"/>
            <a:chExt cx="350963" cy="254332"/>
          </a:xfrm>
        </p:grpSpPr>
        <p:sp>
          <p:nvSpPr>
            <p:cNvPr id="181" name="타원 180">
              <a:extLst>
                <a:ext uri="{FF2B5EF4-FFF2-40B4-BE49-F238E27FC236}">
                  <a16:creationId xmlns:a16="http://schemas.microsoft.com/office/drawing/2014/main" id="{DBB245BD-F0B9-47FC-9796-713816417991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B0040292-6085-4369-99F3-F2E3B6E60BB8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05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83" name="TextBox 182">
            <a:extLst>
              <a:ext uri="{FF2B5EF4-FFF2-40B4-BE49-F238E27FC236}">
                <a16:creationId xmlns:a16="http://schemas.microsoft.com/office/drawing/2014/main" id="{C434D0FC-352D-4D08-8990-2B47FADA1074}"/>
              </a:ext>
            </a:extLst>
          </p:cNvPr>
          <p:cNvSpPr txBox="1"/>
          <p:nvPr/>
        </p:nvSpPr>
        <p:spPr>
          <a:xfrm>
            <a:off x="6825812" y="5838540"/>
            <a:ext cx="6139504" cy="821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분석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횟수가 아닌 기준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횟수에 맞춰 편집된 결과를 확인할 수 있으며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기준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횟수를 초과한 상태였기에 </a:t>
            </a:r>
            <a:r>
              <a:rPr lang="en-US" altLang="ko-KR" sz="1100" b="1" dirty="0">
                <a:solidFill>
                  <a:srgbClr val="333333"/>
                </a:solidFill>
              </a:rPr>
              <a:t>RE-CHECK </a:t>
            </a:r>
            <a:r>
              <a:rPr lang="ko-KR" altLang="en-US" sz="1100" b="1" dirty="0">
                <a:solidFill>
                  <a:srgbClr val="333333"/>
                </a:solidFill>
              </a:rPr>
              <a:t>판정 입니다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100" b="1" dirty="0">
              <a:solidFill>
                <a:srgbClr val="333333"/>
              </a:solidFill>
            </a:endParaRP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101DC695-1907-507A-5107-B862CFEC6E70}"/>
              </a:ext>
            </a:extLst>
          </p:cNvPr>
          <p:cNvSpPr/>
          <p:nvPr/>
        </p:nvSpPr>
        <p:spPr>
          <a:xfrm>
            <a:off x="6635638" y="3262664"/>
            <a:ext cx="178174" cy="18900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" name="그림 50">
            <a:extLst>
              <a:ext uri="{FF2B5EF4-FFF2-40B4-BE49-F238E27FC236}">
                <a16:creationId xmlns:a16="http://schemas.microsoft.com/office/drawing/2014/main" id="{7EBD26DF-6162-268F-5F09-13A73F86A65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09" b="17941"/>
          <a:stretch/>
        </p:blipFill>
        <p:spPr>
          <a:xfrm>
            <a:off x="7059707" y="877187"/>
            <a:ext cx="1508265" cy="128895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55" name="그림 54">
            <a:extLst>
              <a:ext uri="{FF2B5EF4-FFF2-40B4-BE49-F238E27FC236}">
                <a16:creationId xmlns:a16="http://schemas.microsoft.com/office/drawing/2014/main" id="{C61CCFA8-645E-3CD7-AC6C-85F96ABF081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370" b="16196"/>
          <a:stretch/>
        </p:blipFill>
        <p:spPr>
          <a:xfrm>
            <a:off x="7075215" y="2509369"/>
            <a:ext cx="1508265" cy="131721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7" name="사각형: 잘린 대각선 방향 모서리 56">
            <a:extLst>
              <a:ext uri="{FF2B5EF4-FFF2-40B4-BE49-F238E27FC236}">
                <a16:creationId xmlns:a16="http://schemas.microsoft.com/office/drawing/2014/main" id="{A44F6327-D1D9-6D27-EB41-FBB835ABBCB9}"/>
              </a:ext>
            </a:extLst>
          </p:cNvPr>
          <p:cNvSpPr/>
          <p:nvPr/>
        </p:nvSpPr>
        <p:spPr>
          <a:xfrm>
            <a:off x="7141886" y="2191983"/>
            <a:ext cx="1366806" cy="195035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분석 </a:t>
            </a:r>
            <a:r>
              <a:rPr lang="ko-KR" altLang="en-US" sz="1000" b="1" dirty="0" err="1">
                <a:solidFill>
                  <a:schemeClr val="bg1"/>
                </a:solidFill>
              </a:rPr>
              <a:t>항타</a:t>
            </a:r>
            <a:r>
              <a:rPr lang="ko-KR" altLang="en-US" sz="1000" b="1" dirty="0">
                <a:solidFill>
                  <a:schemeClr val="bg1"/>
                </a:solidFill>
              </a:rPr>
              <a:t> 횟수 </a:t>
            </a:r>
            <a:r>
              <a:rPr lang="en-US" altLang="ko-KR" sz="1000" b="1" dirty="0">
                <a:solidFill>
                  <a:schemeClr val="bg1"/>
                </a:solidFill>
              </a:rPr>
              <a:t>5</a:t>
            </a:r>
            <a:r>
              <a:rPr lang="ko-KR" altLang="en-US" sz="1000" b="1" dirty="0">
                <a:solidFill>
                  <a:schemeClr val="bg1"/>
                </a:solidFill>
              </a:rPr>
              <a:t>회</a:t>
            </a:r>
          </a:p>
        </p:txBody>
      </p:sp>
      <p:sp>
        <p:nvSpPr>
          <p:cNvPr id="167" name="사각형: 잘린 대각선 방향 모서리 166">
            <a:extLst>
              <a:ext uri="{FF2B5EF4-FFF2-40B4-BE49-F238E27FC236}">
                <a16:creationId xmlns:a16="http://schemas.microsoft.com/office/drawing/2014/main" id="{10D65FC3-97E4-4705-A53E-A0CCF4BE66EC}"/>
              </a:ext>
            </a:extLst>
          </p:cNvPr>
          <p:cNvSpPr/>
          <p:nvPr/>
        </p:nvSpPr>
        <p:spPr>
          <a:xfrm>
            <a:off x="7473759" y="3475604"/>
            <a:ext cx="703059" cy="195035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>
                <a:solidFill>
                  <a:schemeClr val="bg1"/>
                </a:solidFill>
              </a:rPr>
              <a:t>편집본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sp>
        <p:nvSpPr>
          <p:cNvPr id="165" name="사각형: 잘린 대각선 방향 모서리 164">
            <a:extLst>
              <a:ext uri="{FF2B5EF4-FFF2-40B4-BE49-F238E27FC236}">
                <a16:creationId xmlns:a16="http://schemas.microsoft.com/office/drawing/2014/main" id="{117D0A06-E6A0-4F39-AC57-3536C5170909}"/>
              </a:ext>
            </a:extLst>
          </p:cNvPr>
          <p:cNvSpPr/>
          <p:nvPr/>
        </p:nvSpPr>
        <p:spPr>
          <a:xfrm>
            <a:off x="7131702" y="3881629"/>
            <a:ext cx="1366806" cy="195035"/>
          </a:xfrm>
          <a:prstGeom prst="snip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기준 </a:t>
            </a:r>
            <a:r>
              <a:rPr lang="ko-KR" altLang="en-US" sz="1000" b="1" dirty="0" err="1">
                <a:solidFill>
                  <a:schemeClr val="bg1"/>
                </a:solidFill>
              </a:rPr>
              <a:t>항타</a:t>
            </a:r>
            <a:r>
              <a:rPr lang="ko-KR" altLang="en-US" sz="1000" b="1" dirty="0">
                <a:solidFill>
                  <a:schemeClr val="bg1"/>
                </a:solidFill>
              </a:rPr>
              <a:t> 횟수 </a:t>
            </a:r>
            <a:r>
              <a:rPr lang="en-US" altLang="ko-KR" sz="1000" b="1" dirty="0">
                <a:solidFill>
                  <a:schemeClr val="bg1"/>
                </a:solidFill>
              </a:rPr>
              <a:t>2</a:t>
            </a:r>
            <a:r>
              <a:rPr lang="ko-KR" altLang="en-US" sz="1000" b="1" dirty="0">
                <a:solidFill>
                  <a:schemeClr val="bg1"/>
                </a:solidFill>
              </a:rPr>
              <a:t>회</a:t>
            </a: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BA26572F-554D-233F-5999-A78DE04EDD8C}"/>
              </a:ext>
            </a:extLst>
          </p:cNvPr>
          <p:cNvSpPr/>
          <p:nvPr/>
        </p:nvSpPr>
        <p:spPr>
          <a:xfrm>
            <a:off x="7245093" y="2479910"/>
            <a:ext cx="1175008" cy="125260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75" name="그룹 174">
            <a:extLst>
              <a:ext uri="{FF2B5EF4-FFF2-40B4-BE49-F238E27FC236}">
                <a16:creationId xmlns:a16="http://schemas.microsoft.com/office/drawing/2014/main" id="{F130BF66-B3AF-457A-841C-3E503AE1317D}"/>
              </a:ext>
            </a:extLst>
          </p:cNvPr>
          <p:cNvGrpSpPr/>
          <p:nvPr/>
        </p:nvGrpSpPr>
        <p:grpSpPr>
          <a:xfrm>
            <a:off x="6914067" y="731237"/>
            <a:ext cx="350963" cy="254332"/>
            <a:chOff x="378166" y="239653"/>
            <a:chExt cx="350963" cy="254332"/>
          </a:xfrm>
        </p:grpSpPr>
        <p:sp>
          <p:nvSpPr>
            <p:cNvPr id="176" name="타원 175">
              <a:extLst>
                <a:ext uri="{FF2B5EF4-FFF2-40B4-BE49-F238E27FC236}">
                  <a16:creationId xmlns:a16="http://schemas.microsoft.com/office/drawing/2014/main" id="{02353017-621D-43D2-A233-0480389AA0E1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A8FD47AD-97FD-41F9-8844-0BCEF747902B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05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8" name="그림 37">
            <a:extLst>
              <a:ext uri="{FF2B5EF4-FFF2-40B4-BE49-F238E27FC236}">
                <a16:creationId xmlns:a16="http://schemas.microsoft.com/office/drawing/2014/main" id="{6B2FD131-C6BD-6D58-AC0D-940A5387DE4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15529" y="873004"/>
            <a:ext cx="1508264" cy="317901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7209FBC4-E2C0-BA8E-1CB2-8477B7C947DC}"/>
              </a:ext>
            </a:extLst>
          </p:cNvPr>
          <p:cNvSpPr/>
          <p:nvPr/>
        </p:nvSpPr>
        <p:spPr>
          <a:xfrm>
            <a:off x="6648331" y="3101126"/>
            <a:ext cx="178174" cy="18900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 </a:t>
            </a:r>
            <a:endParaRPr lang="ko-KR" altLang="en-US" dirty="0"/>
          </a:p>
        </p:txBody>
      </p:sp>
      <p:cxnSp>
        <p:nvCxnSpPr>
          <p:cNvPr id="160" name="직선 화살표 연결선 159">
            <a:extLst>
              <a:ext uri="{FF2B5EF4-FFF2-40B4-BE49-F238E27FC236}">
                <a16:creationId xmlns:a16="http://schemas.microsoft.com/office/drawing/2014/main" id="{8B002011-3252-4112-A02B-C96E4168468E}"/>
              </a:ext>
            </a:extLst>
          </p:cNvPr>
          <p:cNvCxnSpPr>
            <a:cxnSpLocks/>
            <a:endCxn id="55" idx="1"/>
          </p:cNvCxnSpPr>
          <p:nvPr/>
        </p:nvCxnSpPr>
        <p:spPr>
          <a:xfrm flipV="1">
            <a:off x="6837587" y="3167979"/>
            <a:ext cx="237628" cy="4684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2" name="그룹 171">
            <a:extLst>
              <a:ext uri="{FF2B5EF4-FFF2-40B4-BE49-F238E27FC236}">
                <a16:creationId xmlns:a16="http://schemas.microsoft.com/office/drawing/2014/main" id="{0C98A300-FA3D-4ABA-9F33-A4F1FEC3767D}"/>
              </a:ext>
            </a:extLst>
          </p:cNvPr>
          <p:cNvGrpSpPr/>
          <p:nvPr/>
        </p:nvGrpSpPr>
        <p:grpSpPr>
          <a:xfrm>
            <a:off x="5309785" y="700532"/>
            <a:ext cx="350963" cy="254332"/>
            <a:chOff x="378166" y="239653"/>
            <a:chExt cx="350963" cy="254332"/>
          </a:xfrm>
        </p:grpSpPr>
        <p:sp>
          <p:nvSpPr>
            <p:cNvPr id="173" name="타원 172">
              <a:extLst>
                <a:ext uri="{FF2B5EF4-FFF2-40B4-BE49-F238E27FC236}">
                  <a16:creationId xmlns:a16="http://schemas.microsoft.com/office/drawing/2014/main" id="{B66E2ABC-B538-4250-BC48-41EE36DA457B}"/>
                </a:ext>
              </a:extLst>
            </p:cNvPr>
            <p:cNvSpPr/>
            <p:nvPr/>
          </p:nvSpPr>
          <p:spPr>
            <a:xfrm>
              <a:off x="408927" y="240291"/>
              <a:ext cx="253613" cy="25369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7BC66B0C-1150-40BC-9FC0-291EB442EF89}"/>
                </a:ext>
              </a:extLst>
            </p:cNvPr>
            <p:cNvSpPr txBox="1"/>
            <p:nvPr/>
          </p:nvSpPr>
          <p:spPr>
            <a:xfrm>
              <a:off x="378166" y="239653"/>
              <a:ext cx="3509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solidFill>
                    <a:schemeClr val="bg1"/>
                  </a:solidFill>
                </a:rPr>
                <a:t>04</a:t>
              </a:r>
              <a:endParaRPr lang="ko-KR" altLang="en-US" sz="1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63" name="그림 62">
            <a:extLst>
              <a:ext uri="{FF2B5EF4-FFF2-40B4-BE49-F238E27FC236}">
                <a16:creationId xmlns:a16="http://schemas.microsoft.com/office/drawing/2014/main" id="{E32547ED-49F8-9354-79E1-537FC7535AC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88" t="62003" r="24831" b="33573"/>
          <a:stretch/>
        </p:blipFill>
        <p:spPr>
          <a:xfrm>
            <a:off x="6183733" y="2949967"/>
            <a:ext cx="387335" cy="140654"/>
          </a:xfrm>
          <a:prstGeom prst="rect">
            <a:avLst/>
          </a:prstGeom>
          <a:ln>
            <a:noFill/>
          </a:ln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5BE15A2D-8BCD-BDC7-CB78-60B909262FE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88" t="62003" r="24831" b="33573"/>
          <a:stretch/>
        </p:blipFill>
        <p:spPr>
          <a:xfrm>
            <a:off x="6183483" y="3119177"/>
            <a:ext cx="387335" cy="140654"/>
          </a:xfrm>
          <a:prstGeom prst="rect">
            <a:avLst/>
          </a:prstGeom>
          <a:ln>
            <a:noFill/>
          </a:ln>
        </p:spPr>
      </p:pic>
      <p:pic>
        <p:nvPicPr>
          <p:cNvPr id="65" name="그림 64">
            <a:extLst>
              <a:ext uri="{FF2B5EF4-FFF2-40B4-BE49-F238E27FC236}">
                <a16:creationId xmlns:a16="http://schemas.microsoft.com/office/drawing/2014/main" id="{3207D75D-13AF-77E5-732A-8AA1B76063E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88" t="62003" r="24831" b="33573"/>
          <a:stretch/>
        </p:blipFill>
        <p:spPr>
          <a:xfrm>
            <a:off x="6186556" y="3287633"/>
            <a:ext cx="387335" cy="140654"/>
          </a:xfrm>
          <a:prstGeom prst="rect">
            <a:avLst/>
          </a:prstGeom>
          <a:ln>
            <a:noFill/>
          </a:ln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D7907BD4-0CDF-603F-3D09-EC544CCA214C}"/>
              </a:ext>
            </a:extLst>
          </p:cNvPr>
          <p:cNvSpPr txBox="1"/>
          <p:nvPr/>
        </p:nvSpPr>
        <p:spPr>
          <a:xfrm>
            <a:off x="6828608" y="5230384"/>
            <a:ext cx="6139504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b="1" dirty="0">
                <a:solidFill>
                  <a:srgbClr val="333333"/>
                </a:solidFill>
              </a:rPr>
              <a:t>‘</a:t>
            </a:r>
            <a:r>
              <a:rPr lang="ko-KR" altLang="en-US" sz="1100" b="1" dirty="0">
                <a:solidFill>
                  <a:srgbClr val="333333"/>
                </a:solidFill>
              </a:rPr>
              <a:t>측정이력</a:t>
            </a:r>
            <a:r>
              <a:rPr lang="en-US" altLang="ko-KR" sz="1100" b="1" dirty="0">
                <a:solidFill>
                  <a:srgbClr val="333333"/>
                </a:solidFill>
              </a:rPr>
              <a:t>’ </a:t>
            </a:r>
            <a:r>
              <a:rPr lang="ko-KR" altLang="en-US" sz="1100" b="1" dirty="0">
                <a:solidFill>
                  <a:srgbClr val="333333"/>
                </a:solidFill>
              </a:rPr>
              <a:t>화면에서 해당하는 기록지를 확인하면 기준 </a:t>
            </a:r>
            <a:r>
              <a:rPr lang="ko-KR" altLang="en-US" sz="1100" b="1" dirty="0" err="1">
                <a:solidFill>
                  <a:srgbClr val="333333"/>
                </a:solidFill>
              </a:rPr>
              <a:t>항타</a:t>
            </a:r>
            <a:r>
              <a:rPr lang="ko-KR" altLang="en-US" sz="1100" b="1" dirty="0">
                <a:solidFill>
                  <a:srgbClr val="333333"/>
                </a:solidFill>
              </a:rPr>
              <a:t> 횟수에 맞춰 편집된</a:t>
            </a:r>
            <a:endParaRPr lang="en-US" altLang="ko-KR" sz="1100" b="1" dirty="0">
              <a:solidFill>
                <a:srgbClr val="333333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rgbClr val="333333"/>
                </a:solidFill>
              </a:rPr>
              <a:t>결과를 확인할 수 있습니다</a:t>
            </a:r>
            <a:r>
              <a:rPr lang="en-US" altLang="ko-KR" sz="1100" b="1" dirty="0">
                <a:solidFill>
                  <a:srgbClr val="333333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8558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38645</TotalTime>
  <Words>5002</Words>
  <Application>Microsoft Office PowerPoint</Application>
  <PresentationFormat>와이드스크린</PresentationFormat>
  <Paragraphs>1053</Paragraphs>
  <Slides>39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39</vt:i4>
      </vt:variant>
    </vt:vector>
  </HeadingPairs>
  <TitlesOfParts>
    <vt:vector size="42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geomex</dc:creator>
  <cp:lastModifiedBy>김태훈</cp:lastModifiedBy>
  <cp:revision>2467</cp:revision>
  <dcterms:created xsi:type="dcterms:W3CDTF">2022-05-19T06:37:16Z</dcterms:created>
  <dcterms:modified xsi:type="dcterms:W3CDTF">2023-09-05T06:13:02Z</dcterms:modified>
</cp:coreProperties>
</file>