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9" r:id="rId1"/>
    <p:sldMasterId id="2147483999" r:id="rId2"/>
    <p:sldMasterId id="2147483995" r:id="rId3"/>
  </p:sldMasterIdLst>
  <p:notesMasterIdLst>
    <p:notesMasterId r:id="rId11"/>
  </p:notesMasterIdLst>
  <p:handoutMasterIdLst>
    <p:handoutMasterId r:id="rId12"/>
  </p:handoutMasterIdLst>
  <p:sldIdLst>
    <p:sldId id="1021" r:id="rId4"/>
    <p:sldId id="1188" r:id="rId5"/>
    <p:sldId id="1192" r:id="rId6"/>
    <p:sldId id="1191" r:id="rId7"/>
    <p:sldId id="1193" r:id="rId8"/>
    <p:sldId id="1185" r:id="rId9"/>
    <p:sldId id="1195" r:id="rId10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602">
          <p15:clr>
            <a:srgbClr val="A4A3A4"/>
          </p15:clr>
        </p15:guide>
        <p15:guide id="3" pos="1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D9F7"/>
    <a:srgbClr val="F2F2F2"/>
    <a:srgbClr val="035789"/>
    <a:srgbClr val="82BEDE"/>
    <a:srgbClr val="7A7A7A"/>
    <a:srgbClr val="5CA8D2"/>
    <a:srgbClr val="98D3FA"/>
    <a:srgbClr val="2572A3"/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78" autoAdjust="0"/>
    <p:restoredTop sz="94113" autoAdjust="0"/>
  </p:normalViewPr>
  <p:slideViewPr>
    <p:cSldViewPr snapToObjects="1">
      <p:cViewPr varScale="1">
        <p:scale>
          <a:sx n="82" d="100"/>
          <a:sy n="82" d="100"/>
        </p:scale>
        <p:origin x="3178" y="77"/>
      </p:cViewPr>
      <p:guideLst>
        <p:guide orient="horz" pos="4319"/>
        <p:guide pos="5602"/>
        <p:guide pos="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>
        <p:scale>
          <a:sx n="80" d="100"/>
          <a:sy n="80" d="100"/>
        </p:scale>
        <p:origin x="3450" y="7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3"/>
          </a:xfrm>
          <a:prstGeom prst="rect">
            <a:avLst/>
          </a:prstGeom>
        </p:spPr>
        <p:txBody>
          <a:bodyPr vert="horz" lIns="91227" tIns="45612" rIns="91227" bIns="4561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333"/>
          </a:xfrm>
          <a:prstGeom prst="rect">
            <a:avLst/>
          </a:prstGeom>
        </p:spPr>
        <p:txBody>
          <a:bodyPr vert="horz" lIns="91227" tIns="45612" rIns="91227" bIns="4561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812C885-FBD4-4D59-9146-DF31FCF2D104}" type="datetimeFigureOut">
              <a:rPr lang="ko-KR" altLang="en-US"/>
              <a:pPr>
                <a:defRPr/>
              </a:pPr>
              <a:t>2022-04-20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946400" cy="496333"/>
          </a:xfrm>
          <a:prstGeom prst="rect">
            <a:avLst/>
          </a:prstGeom>
        </p:spPr>
        <p:txBody>
          <a:bodyPr vert="horz" lIns="91227" tIns="45612" rIns="91227" bIns="4561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428711"/>
            <a:ext cx="2946400" cy="496333"/>
          </a:xfrm>
          <a:prstGeom prst="rect">
            <a:avLst/>
          </a:prstGeom>
        </p:spPr>
        <p:txBody>
          <a:bodyPr vert="horz" lIns="91227" tIns="45612" rIns="91227" bIns="4561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CF318FB-9F58-40D9-8B00-8E0F537ABFA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3505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3"/>
          </a:xfrm>
          <a:prstGeom prst="rect">
            <a:avLst/>
          </a:prstGeom>
        </p:spPr>
        <p:txBody>
          <a:bodyPr vert="horz" lIns="91328" tIns="45661" rIns="91328" bIns="4566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333"/>
          </a:xfrm>
          <a:prstGeom prst="rect">
            <a:avLst/>
          </a:prstGeom>
        </p:spPr>
        <p:txBody>
          <a:bodyPr vert="horz" lIns="91328" tIns="45661" rIns="91328" bIns="4566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62CE403-1224-4153-94E4-4553967AB6BA}" type="datetimeFigureOut">
              <a:rPr lang="ko-KR" altLang="en-US"/>
              <a:pPr>
                <a:defRPr/>
              </a:pPr>
              <a:t>2022-04-20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8" tIns="45661" rIns="91328" bIns="45661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2" y="4715952"/>
            <a:ext cx="5438775" cy="4466987"/>
          </a:xfrm>
          <a:prstGeom prst="rect">
            <a:avLst/>
          </a:prstGeom>
        </p:spPr>
        <p:txBody>
          <a:bodyPr vert="horz" lIns="91328" tIns="45661" rIns="91328" bIns="45661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711"/>
            <a:ext cx="2946400" cy="496333"/>
          </a:xfrm>
          <a:prstGeom prst="rect">
            <a:avLst/>
          </a:prstGeom>
        </p:spPr>
        <p:txBody>
          <a:bodyPr vert="horz" lIns="91328" tIns="45661" rIns="91328" bIns="4566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8711"/>
            <a:ext cx="2946400" cy="496333"/>
          </a:xfrm>
          <a:prstGeom prst="rect">
            <a:avLst/>
          </a:prstGeom>
        </p:spPr>
        <p:txBody>
          <a:bodyPr vert="horz" lIns="91328" tIns="45661" rIns="91328" bIns="4566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2B0CBE6-9E5A-4183-ABD5-9FB32398A9A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0244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fld id="{0C123E71-FD77-414F-8CBD-944409A49E22}" type="slidenum">
              <a:rPr kumimoji="0" lang="en-US" altLang="ko-KR" sz="1200" smtClean="0">
                <a:ea typeface="ヒラギノ角ゴ Pro W3"/>
                <a:cs typeface="ヒラギノ角ゴ Pro W3"/>
              </a:rPr>
              <a:pPr/>
              <a:t>1</a:t>
            </a:fld>
            <a:endParaRPr kumimoji="0" lang="en-US" altLang="ko-KR" sz="1200" smtClean="0">
              <a:ea typeface="ヒラギノ角ゴ Pro W3"/>
              <a:cs typeface="ヒラギノ角ゴ Pro W3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dirty="0" smtClean="0">
              <a:latin typeface="Arial" pitchFamily="34" charset="0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434514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797077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945711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446889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694790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559778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864"/>
            <a:ext cx="3131840" cy="82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8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1056465" cy="541597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692034"/>
            <a:ext cx="2411760" cy="1153221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864"/>
            <a:ext cx="3131840" cy="82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5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3"/>
          <p:cNvPicPr>
            <a:picLocks noChangeAspect="1" noChangeArrowheads="1"/>
          </p:cNvPicPr>
          <p:nvPr userDrawn="1"/>
        </p:nvPicPr>
        <p:blipFill>
          <a:blip r:embed="rId2" cstate="print"/>
          <a:srcRect l="36938" b="88275"/>
          <a:stretch>
            <a:fillRect/>
          </a:stretch>
        </p:blipFill>
        <p:spPr bwMode="auto">
          <a:xfrm>
            <a:off x="0" y="0"/>
            <a:ext cx="9144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04411" y="648050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1EC40F6-2FD6-42D9-98A4-6A35C9584DB7}" type="slidenum">
              <a:rPr kumimoji="0" lang="ko-KR" altLang="en-US" smtClean="0"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dirty="0">
              <a:latin typeface="맑은 고딕"/>
              <a:ea typeface="맑은 고딕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543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668949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427199" y="6309320"/>
            <a:ext cx="531751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071D52B-4B7E-48D5-B774-80D28F6F213C}" type="slidenum">
              <a:rPr lang="en-US" altLang="ko-KR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5013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1056465" cy="5415973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864"/>
            <a:ext cx="3131840" cy="82426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335" y="6309320"/>
            <a:ext cx="1547664" cy="38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8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916832"/>
            <a:ext cx="2411760" cy="115322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08" y="6375858"/>
            <a:ext cx="1547664" cy="38862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388948"/>
            <a:ext cx="1313384" cy="25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9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 bwMode="auto">
          <a:xfrm>
            <a:off x="0" y="8942"/>
            <a:ext cx="9144000" cy="53973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" name="슬라이드 번호 개체 틀 3"/>
          <p:cNvSpPr>
            <a:spLocks noGrp="1"/>
          </p:cNvSpPr>
          <p:nvPr>
            <p:ph type="sldNum" sz="quarter" idx="4"/>
          </p:nvPr>
        </p:nvSpPr>
        <p:spPr>
          <a:xfrm>
            <a:off x="8427199" y="6309320"/>
            <a:ext cx="531751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071D52B-4B7E-48D5-B774-80D28F6F213C}" type="slidenum">
              <a:rPr lang="en-US" altLang="ko-KR"/>
              <a:pPr/>
              <a:t>‹#›</a:t>
            </a:fld>
            <a:endParaRPr lang="en-US" altLang="ko-KR" dirty="0"/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590" y="34456"/>
            <a:ext cx="1075410" cy="514224"/>
          </a:xfrm>
          <a:prstGeom prst="rect">
            <a:avLst/>
          </a:prstGeom>
        </p:spPr>
      </p:pic>
      <p:cxnSp>
        <p:nvCxnSpPr>
          <p:cNvPr id="12" name="직선 연결선 11"/>
          <p:cNvCxnSpPr/>
          <p:nvPr userDrawn="1"/>
        </p:nvCxnSpPr>
        <p:spPr bwMode="auto">
          <a:xfrm>
            <a:off x="0" y="8942"/>
            <a:ext cx="91440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3578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1609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389586" algn="ctr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779173" algn="ctr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168759" algn="ctr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558345" algn="ctr" rtl="0" fontAlgn="base">
        <a:spcBef>
          <a:spcPct val="0"/>
        </a:spcBef>
        <a:spcAft>
          <a:spcPct val="0"/>
        </a:spcAft>
        <a:defRPr sz="3750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292190" indent="-292190" algn="l" rtl="0" eaLnBrk="0" fontAlgn="base" hangingPunct="0">
        <a:spcBef>
          <a:spcPct val="20000"/>
        </a:spcBef>
        <a:spcAft>
          <a:spcPct val="0"/>
        </a:spcAft>
        <a:buChar char="•"/>
        <a:defRPr sz="2727">
          <a:solidFill>
            <a:schemeClr val="tx1"/>
          </a:solidFill>
          <a:latin typeface="+mn-lt"/>
          <a:ea typeface="+mn-ea"/>
          <a:cs typeface="+mn-cs"/>
        </a:defRPr>
      </a:lvl1pPr>
      <a:lvl2pPr marL="633078" indent="-243492" algn="l" rtl="0" eaLnBrk="0" fontAlgn="base" hangingPunct="0">
        <a:spcBef>
          <a:spcPct val="20000"/>
        </a:spcBef>
        <a:spcAft>
          <a:spcPct val="0"/>
        </a:spcAft>
        <a:buChar char="–"/>
        <a:defRPr sz="2386">
          <a:solidFill>
            <a:schemeClr val="tx1"/>
          </a:solidFill>
          <a:latin typeface="+mn-lt"/>
          <a:ea typeface="+mn-ea"/>
        </a:defRPr>
      </a:lvl2pPr>
      <a:lvl3pPr marL="973966" indent="-194793" algn="l" rtl="0" eaLnBrk="0" fontAlgn="base" hangingPunct="0">
        <a:spcBef>
          <a:spcPct val="20000"/>
        </a:spcBef>
        <a:spcAft>
          <a:spcPct val="0"/>
        </a:spcAft>
        <a:buChar char="•"/>
        <a:defRPr sz="2045">
          <a:solidFill>
            <a:schemeClr val="tx1"/>
          </a:solidFill>
          <a:latin typeface="+mn-lt"/>
          <a:ea typeface="+mn-ea"/>
        </a:defRPr>
      </a:lvl3pPr>
      <a:lvl4pPr marL="1363553" indent="-194793" algn="l" rtl="0" eaLnBrk="0" fontAlgn="base" hangingPunct="0">
        <a:spcBef>
          <a:spcPct val="20000"/>
        </a:spcBef>
        <a:spcAft>
          <a:spcPct val="0"/>
        </a:spcAft>
        <a:buChar char="–"/>
        <a:defRPr sz="1704">
          <a:solidFill>
            <a:schemeClr val="tx1"/>
          </a:solidFill>
          <a:latin typeface="+mn-lt"/>
          <a:ea typeface="+mn-ea"/>
        </a:defRPr>
      </a:lvl4pPr>
      <a:lvl5pPr marL="1753139" indent="-194793" algn="l" rtl="0" eaLnBrk="0" fontAlgn="base" hangingPunct="0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5pPr>
      <a:lvl6pPr marL="2142725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6pPr>
      <a:lvl7pPr marL="2532312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7pPr>
      <a:lvl8pPr marL="2921898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8pPr>
      <a:lvl9pPr marL="3311484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1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ndroid.com/studio/releases/platform-tool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kibua20.tistory.com/16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979712" y="2542219"/>
            <a:ext cx="5690982" cy="116955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000" b="1" dirty="0" smtClean="0">
                <a:solidFill>
                  <a:srgbClr val="7A7A7A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굴림" pitchFamily="50" charset="-127"/>
              </a:rPr>
              <a:t>영상 해석 기반 </a:t>
            </a:r>
            <a:endParaRPr lang="en-US" altLang="ko-KR" sz="3000" b="1" dirty="0">
              <a:solidFill>
                <a:srgbClr val="7A7A7A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굴림" pitchFamily="50" charset="-127"/>
            </a:endParaRPr>
          </a:p>
          <a:p>
            <a:pPr>
              <a:defRPr/>
            </a:pPr>
            <a:r>
              <a:rPr lang="ko-KR" altLang="en-US" sz="4000" b="1" dirty="0" smtClean="0">
                <a:solidFill>
                  <a:srgbClr val="03578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굴림" pitchFamily="50" charset="-127"/>
              </a:rPr>
              <a:t>파일 </a:t>
            </a:r>
            <a:r>
              <a:rPr lang="ko-KR" altLang="en-US" sz="4000" b="1" dirty="0" err="1" smtClean="0">
                <a:solidFill>
                  <a:srgbClr val="03578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굴림" pitchFamily="50" charset="-127"/>
              </a:rPr>
              <a:t>관입량</a:t>
            </a:r>
            <a:r>
              <a:rPr lang="ko-KR" altLang="en-US" sz="4000" b="1" dirty="0" smtClean="0">
                <a:solidFill>
                  <a:srgbClr val="03578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굴림" pitchFamily="50" charset="-127"/>
              </a:rPr>
              <a:t> 계측 </a:t>
            </a:r>
            <a:r>
              <a:rPr lang="en-US" altLang="ko-KR" sz="4000" b="1" dirty="0" smtClean="0">
                <a:solidFill>
                  <a:srgbClr val="03578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굴림" pitchFamily="50" charset="-127"/>
              </a:rPr>
              <a:t>App </a:t>
            </a:r>
            <a:r>
              <a:rPr lang="ko-KR" altLang="en-US" sz="4000" b="1" dirty="0" smtClean="0">
                <a:solidFill>
                  <a:srgbClr val="035789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굴림" pitchFamily="50" charset="-127"/>
              </a:rPr>
              <a:t>개발</a:t>
            </a:r>
            <a:endParaRPr lang="ko-KR" altLang="en-US" sz="4000" b="1" dirty="0">
              <a:solidFill>
                <a:srgbClr val="035789"/>
              </a:solidFill>
              <a:latin typeface="나눔바른고딕" panose="020B0603020101020101" pitchFamily="50" charset="-127"/>
              <a:ea typeface="나눔바른고딕" panose="020B0603020101020101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89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07950" y="95250"/>
            <a:ext cx="91455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dirty="0" smtClean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모바일 </a:t>
            </a:r>
            <a:r>
              <a:rPr lang="en-US" altLang="ko-KR" sz="2000" b="1" dirty="0" smtClean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OS </a:t>
            </a:r>
            <a:r>
              <a:rPr lang="ko-KR" altLang="en-US" sz="2000" b="1" dirty="0" smtClean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업데이트</a:t>
            </a:r>
            <a:endParaRPr kumimoji="1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107950" y="1083176"/>
            <a:ext cx="8607425" cy="342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kumimoji="0"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현재 상황</a:t>
            </a:r>
            <a:endParaRPr kumimoji="0"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20000"/>
              </a:spcBef>
            </a:pP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모바일 </a:t>
            </a:r>
            <a:r>
              <a:rPr kumimoji="0"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OS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업데이트 알림이 반복적으로 뜨면서 사용자의</a:t>
            </a:r>
            <a:r>
              <a:rPr kumimoji="0"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업데이트를 유도</a:t>
            </a:r>
            <a:endParaRPr kumimoji="0"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20000"/>
              </a:spcBef>
            </a:pPr>
            <a:r>
              <a:rPr kumimoji="0"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원인</a:t>
            </a:r>
            <a:endParaRPr kumimoji="0"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20000"/>
              </a:spcBef>
            </a:pP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시스템 앱은 모바일 사용자가 제어 불가</a:t>
            </a:r>
            <a:endParaRPr kumimoji="0"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20000"/>
              </a:spcBef>
            </a:pPr>
            <a:r>
              <a:rPr kumimoji="0"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■ 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보완 방법</a:t>
            </a:r>
            <a:endParaRPr kumimoji="0"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20000"/>
              </a:spcBef>
            </a:pP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Android 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디버그 시스템</a:t>
            </a:r>
            <a:r>
              <a:rPr kumimoji="0"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(ADB)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를 사용한 </a:t>
            </a:r>
            <a:r>
              <a:rPr kumimoji="0"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OS </a:t>
            </a:r>
            <a:r>
              <a:rPr kumimoji="0"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업데이트 방지</a:t>
            </a:r>
            <a:endParaRPr kumimoji="0" lang="en-US" altLang="ko-KR" b="0" dirty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>
              <a:spcBef>
                <a:spcPct val="20000"/>
              </a:spcBef>
            </a:pPr>
            <a:endParaRPr kumimoji="0" lang="ko-KR" altLang="en-US" b="0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816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07950" y="95250"/>
            <a:ext cx="91455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dirty="0" smtClean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모바일 </a:t>
            </a:r>
            <a:r>
              <a:rPr lang="en-US" altLang="ko-KR" sz="2000" b="1" dirty="0" smtClean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OS </a:t>
            </a:r>
            <a:r>
              <a:rPr lang="ko-KR" altLang="en-US" sz="2000" b="1" dirty="0" smtClean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업데이트</a:t>
            </a:r>
            <a:endParaRPr kumimoji="1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나눔바른고딕" panose="020B0603020101020101" pitchFamily="50" charset="-127"/>
              <a:ea typeface="나눔바른고딕" panose="020B0603020101020101" pitchFamily="50" charset="-127"/>
              <a:cs typeface="+mn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908720"/>
            <a:ext cx="2097369" cy="4427780"/>
          </a:xfrm>
          <a:prstGeom prst="rect">
            <a:avLst/>
          </a:prstGeom>
          <a:ln>
            <a:solidFill>
              <a:schemeClr val="accent3">
                <a:lumMod val="65000"/>
              </a:schemeClr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2097370" cy="4427780"/>
          </a:xfrm>
          <a:prstGeom prst="rect">
            <a:avLst/>
          </a:prstGeom>
          <a:ln>
            <a:solidFill>
              <a:schemeClr val="accent3">
                <a:lumMod val="65000"/>
              </a:schemeClr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903713"/>
            <a:ext cx="2097369" cy="4427780"/>
          </a:xfrm>
          <a:prstGeom prst="rect">
            <a:avLst/>
          </a:prstGeom>
          <a:ln>
            <a:solidFill>
              <a:schemeClr val="accent3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4816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07950" y="95250"/>
            <a:ext cx="91455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lvl="0" eaLnBrk="0" latinLnBrk="0" hangingPunct="0">
              <a:spcBef>
                <a:spcPct val="20000"/>
              </a:spcBef>
            </a:pPr>
            <a:r>
              <a:rPr kumimoji="0" lang="en-US" altLang="ko-KR" sz="2000" b="1" dirty="0">
                <a:solidFill>
                  <a:srgbClr val="000000"/>
                </a:solidFill>
                <a:latin typeface="맑은 고딕"/>
                <a:ea typeface="맑은 고딕"/>
              </a:rPr>
              <a:t>Android </a:t>
            </a:r>
            <a:r>
              <a:rPr kumimoji="0" lang="ko-KR" altLang="en-US" sz="2000" b="1" dirty="0">
                <a:solidFill>
                  <a:srgbClr val="000000"/>
                </a:solidFill>
                <a:latin typeface="맑은 고딕"/>
                <a:ea typeface="맑은 고딕"/>
              </a:rPr>
              <a:t>디버그 시스템</a:t>
            </a:r>
            <a:r>
              <a:rPr kumimoji="0" lang="en-US" altLang="ko-KR" sz="2000" b="1" dirty="0">
                <a:solidFill>
                  <a:srgbClr val="000000"/>
                </a:solidFill>
                <a:latin typeface="맑은 고딕"/>
                <a:ea typeface="맑은 고딕"/>
              </a:rPr>
              <a:t>(ADB) </a:t>
            </a:r>
            <a:r>
              <a:rPr kumimoji="0" lang="ko-KR" altLang="en-US" sz="2000" b="1" dirty="0">
                <a:solidFill>
                  <a:srgbClr val="000000"/>
                </a:solidFill>
                <a:latin typeface="맑은 고딕"/>
                <a:ea typeface="맑은 고딕"/>
              </a:rPr>
              <a:t>사용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5832" y="1767299"/>
            <a:ext cx="8820664" cy="4395358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42830" rIns="0" bIns="952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1단계: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기기 설정 &gt; 시스템 &gt;  </a:t>
            </a: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휴대전화 정보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로 이동합니다 . 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2단계:  빌드 번호를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7번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탭하여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  개발자 옵션을 활성화합니다.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3단계: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 기본 설정으로 돌아가서 </a:t>
            </a: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개발자 옵션을 </a:t>
            </a:r>
            <a:r>
              <a:rPr kumimoji="0" lang="ko-KR" altLang="ko-KR" sz="12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탭합니다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4단계: USB 디버깅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 을 켭니다  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5단계: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PC에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ADB를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1FC8F6"/>
                </a:solidFill>
                <a:effectLst/>
                <a:latin typeface="Arial" panose="020B0604020202020204" pitchFamily="34" charset="0"/>
                <a:ea typeface="Roboto"/>
                <a:hlinkClick r:id="rId3"/>
              </a:rPr>
              <a:t>다운로드  합니다.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Windows, Mac,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Linux에서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사용할 수 있습니다.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6단계: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ZIP 파일의 내용을 추출합니다.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7단계: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ZIP 파일의 내용을 추출한 폴더를 엽니다.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8단계:  </a:t>
            </a:r>
            <a:r>
              <a:rPr kumimoji="0" lang="ko-KR" altLang="ko-KR" sz="12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Shift</a:t>
            </a: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버튼을 누른 상태에서 빈 영역을 마우스 오른쪽 버튼으로 클릭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합니다  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9단계: " 여기에서 </a:t>
            </a:r>
            <a:r>
              <a:rPr kumimoji="0" lang="ko-KR" altLang="ko-KR" sz="12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Powershell</a:t>
            </a: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창 열기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 "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를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클릭 합니다(이전 버전의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Windows가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있는 경우 " </a:t>
            </a: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여기에서 명령 창 열기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" 가 표시됨) 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10단계: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USB 케이블을 사용하여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Android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장치를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PC에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연결합니다. ( USB 모드가 "파일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전송"으로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설정되어 있는지 확인하십시오. )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11단계: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이제  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adb</a:t>
            </a:r>
            <a:r>
              <a:rPr kumimoji="0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devices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ea typeface="Roboto"/>
              </a:rPr>
              <a:t>Powershell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Roboto"/>
              </a:rPr>
              <a:t> 창에 명령을 입력합니다.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12단계: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휴대전화 화면에 USB 디버깅 프롬프트가 표시되면 확인을  </a:t>
            </a: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눌러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 액세스를 허용합니다. 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13단계: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Powershell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창에 명령을 다시 입력합니다  .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adb</a:t>
            </a:r>
            <a:r>
              <a:rPr kumimoji="0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devices</a:t>
            </a:r>
            <a:r>
              <a:rPr kumimoji="0" lang="en-US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(</a:t>
            </a:r>
            <a:r>
              <a:rPr kumimoji="0" lang="ko-KR" altLang="en-U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오류가 뜰 경우에는 명령어 앞에 </a:t>
            </a:r>
            <a:r>
              <a:rPr kumimoji="0" lang="en-US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.\ </a:t>
            </a:r>
            <a:r>
              <a:rPr kumimoji="0" lang="ko-KR" altLang="en-US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를</a:t>
            </a:r>
            <a:r>
              <a:rPr kumimoji="0" lang="en-US" altLang="ko-KR" sz="1000" dirty="0">
                <a:solidFill>
                  <a:srgbClr val="222222"/>
                </a:solidFill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</a:t>
            </a:r>
            <a:r>
              <a:rPr kumimoji="0" lang="ko-KR" altLang="en-US" sz="1000" dirty="0" smtClean="0">
                <a:solidFill>
                  <a:srgbClr val="222222"/>
                </a:solidFill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붙여 입력해 줍니다</a:t>
            </a:r>
            <a:r>
              <a:rPr kumimoji="0" lang="en-US" altLang="ko-KR" sz="1000" dirty="0" smtClean="0">
                <a:solidFill>
                  <a:srgbClr val="222222"/>
                </a:solidFill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.)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14단계: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이제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Powershell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창에 장치의 일련 번호가 표시됩니다.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15단계: 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  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Powershell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창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Roboto"/>
              </a:rPr>
              <a:t>에</a:t>
            </a:r>
            <a:r>
              <a:rPr kumimoji="0" lang="ko-KR" altLang="ko-KR" sz="12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 명령을 입력  하여 앱을 </a:t>
            </a:r>
            <a:r>
              <a:rPr kumimoji="0" lang="ko-KR" altLang="ko-KR" sz="12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Roboto"/>
              </a:rPr>
              <a:t>비활성화합니다.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adb</a:t>
            </a:r>
            <a:r>
              <a:rPr kumimoji="0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shell</a:t>
            </a:r>
            <a:r>
              <a:rPr kumimoji="0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pm</a:t>
            </a:r>
            <a:r>
              <a:rPr kumimoji="0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disable-user</a:t>
            </a:r>
            <a:r>
              <a:rPr kumimoji="0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–</a:t>
            </a:r>
            <a:r>
              <a:rPr kumimoji="0" lang="en-US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-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user</a:t>
            </a:r>
            <a:r>
              <a:rPr kumimoji="0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 0 </a:t>
            </a:r>
            <a:r>
              <a:rPr kumimoji="0" lang="ko-KR" altLang="ko-KR" sz="10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Courier New" panose="02070309020205020404" pitchFamily="49" charset="0"/>
                <a:ea typeface="Roboto"/>
                <a:cs typeface="Courier New" panose="02070309020205020404" pitchFamily="49" charset="0"/>
              </a:rPr>
              <a:t>com.wssyncmldm</a:t>
            </a:r>
            <a:endParaRPr kumimoji="0" lang="ko-KR" altLang="ko-KR" sz="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07950" y="620688"/>
            <a:ext cx="81810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 smtClean="0"/>
              <a:t>- </a:t>
            </a:r>
            <a:r>
              <a:rPr lang="ko-KR" altLang="en-US" sz="1400" dirty="0" smtClean="0"/>
              <a:t>설치 과정 참고</a:t>
            </a:r>
            <a:r>
              <a:rPr lang="en-US" altLang="ko-KR" sz="1400" dirty="0" smtClean="0"/>
              <a:t> : </a:t>
            </a:r>
            <a:r>
              <a:rPr lang="ko-KR" altLang="en-US" sz="1400" dirty="0" smtClean="0">
                <a:hlinkClick r:id="rId4"/>
              </a:rPr>
              <a:t>https</a:t>
            </a:r>
            <a:r>
              <a:rPr lang="ko-KR" altLang="en-US" sz="1400" dirty="0">
                <a:hlinkClick r:id="rId4"/>
              </a:rPr>
              <a:t>://</a:t>
            </a:r>
            <a:r>
              <a:rPr lang="ko-KR" altLang="en-US" sz="1400" dirty="0" smtClean="0">
                <a:hlinkClick r:id="rId4"/>
              </a:rPr>
              <a:t>kibua20.tistory.com/165</a:t>
            </a:r>
            <a:endParaRPr lang="en-US" altLang="ko-KR" sz="1400" dirty="0" smtClean="0"/>
          </a:p>
          <a:p>
            <a:r>
              <a:rPr lang="en-US" altLang="ko-KR" sz="1400" dirty="0" smtClean="0"/>
              <a:t>- ADB </a:t>
            </a:r>
            <a:r>
              <a:rPr lang="ko-KR" altLang="en-US" sz="1400" dirty="0" smtClean="0"/>
              <a:t>다운로드 </a:t>
            </a:r>
            <a:r>
              <a:rPr lang="en-US" altLang="ko-KR" sz="1400" dirty="0" smtClean="0"/>
              <a:t>: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https://developer.android.com/studio/releases/platform-tools?hl=ko</a:t>
            </a:r>
          </a:p>
        </p:txBody>
      </p:sp>
    </p:spTree>
    <p:extLst>
      <p:ext uri="{BB962C8B-B14F-4D97-AF65-F5344CB8AC3E}">
        <p14:creationId xmlns:p14="http://schemas.microsoft.com/office/powerpoint/2010/main" val="260520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07950" y="95250"/>
            <a:ext cx="91455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lvl="0" eaLnBrk="0" latinLnBrk="0" hangingPunct="0">
              <a:spcBef>
                <a:spcPct val="20000"/>
              </a:spcBef>
            </a:pPr>
            <a:r>
              <a:rPr kumimoji="0" lang="en-US" altLang="ko-KR" sz="2000" b="1" dirty="0">
                <a:solidFill>
                  <a:srgbClr val="000000"/>
                </a:solidFill>
                <a:latin typeface="맑은 고딕"/>
                <a:ea typeface="맑은 고딕"/>
              </a:rPr>
              <a:t>Android </a:t>
            </a:r>
            <a:r>
              <a:rPr kumimoji="0" lang="ko-KR" altLang="en-US" sz="2000" b="1" dirty="0">
                <a:solidFill>
                  <a:srgbClr val="000000"/>
                </a:solidFill>
                <a:latin typeface="맑은 고딕"/>
                <a:ea typeface="맑은 고딕"/>
              </a:rPr>
              <a:t>디버그 시스템</a:t>
            </a:r>
            <a:r>
              <a:rPr kumimoji="0" lang="en-US" altLang="ko-KR" sz="2000" b="1" dirty="0">
                <a:solidFill>
                  <a:srgbClr val="000000"/>
                </a:solidFill>
                <a:latin typeface="맑은 고딕"/>
                <a:ea typeface="맑은 고딕"/>
              </a:rPr>
              <a:t>(ADB) </a:t>
            </a:r>
            <a:r>
              <a:rPr kumimoji="0" lang="ko-KR" altLang="en-US" sz="2000" b="1" dirty="0">
                <a:solidFill>
                  <a:srgbClr val="000000"/>
                </a:solidFill>
                <a:latin typeface="맑은 고딕"/>
                <a:ea typeface="맑은 고딕"/>
              </a:rPr>
              <a:t>사용</a:t>
            </a:r>
          </a:p>
        </p:txBody>
      </p:sp>
      <p:sp>
        <p:nvSpPr>
          <p:cNvPr id="11" name="사각형: 둥근 모서리 40"/>
          <p:cNvSpPr/>
          <p:nvPr/>
        </p:nvSpPr>
        <p:spPr>
          <a:xfrm>
            <a:off x="139220" y="836712"/>
            <a:ext cx="8680607" cy="3405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>
            <a:noAutofit/>
          </a:bodyPr>
          <a:lstStyle/>
          <a:p>
            <a:pPr lvl="0" eaLnBrk="0" latinLnBrk="0" hangingPunct="0">
              <a:spcBef>
                <a:spcPct val="20000"/>
              </a:spcBef>
            </a:pPr>
            <a:r>
              <a:rPr kumimoji="0" lang="ko-KR" altLang="en-US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설치 완료</a:t>
            </a:r>
            <a:endParaRPr kumimoji="0" lang="ko-KR" altLang="en-US" b="1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536" y="3933056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환경변수 추가 후 명령 프롬프트에서 실행</a:t>
            </a:r>
            <a:endParaRPr lang="ko-KR" altLang="en-US" sz="1400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537748"/>
            <a:ext cx="731456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07950" y="95250"/>
            <a:ext cx="91455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lvl="0" eaLnBrk="0" latinLnBrk="0" hangingPunct="0">
              <a:spcBef>
                <a:spcPct val="20000"/>
              </a:spcBef>
            </a:pPr>
            <a:r>
              <a:rPr kumimoji="0" lang="en-US" altLang="ko-KR" sz="2000" b="1" dirty="0">
                <a:solidFill>
                  <a:srgbClr val="000000"/>
                </a:solidFill>
                <a:latin typeface="맑은 고딕"/>
                <a:ea typeface="맑은 고딕"/>
              </a:rPr>
              <a:t>Android </a:t>
            </a:r>
            <a:r>
              <a:rPr kumimoji="0" lang="ko-KR" altLang="en-US" sz="2000" b="1" dirty="0">
                <a:solidFill>
                  <a:srgbClr val="000000"/>
                </a:solidFill>
                <a:latin typeface="맑은 고딕"/>
                <a:ea typeface="맑은 고딕"/>
              </a:rPr>
              <a:t>디버그 시스템</a:t>
            </a:r>
            <a:r>
              <a:rPr kumimoji="0" lang="en-US" altLang="ko-KR" sz="2000" b="1" dirty="0">
                <a:solidFill>
                  <a:srgbClr val="000000"/>
                </a:solidFill>
                <a:latin typeface="맑은 고딕"/>
                <a:ea typeface="맑은 고딕"/>
              </a:rPr>
              <a:t>(ADB) </a:t>
            </a:r>
            <a:r>
              <a:rPr kumimoji="0" lang="ko-KR" altLang="en-US" sz="2000" b="1" dirty="0">
                <a:solidFill>
                  <a:srgbClr val="000000"/>
                </a:solidFill>
                <a:latin typeface="맑은 고딕"/>
                <a:ea typeface="맑은 고딕"/>
              </a:rPr>
              <a:t>사용</a:t>
            </a:r>
          </a:p>
        </p:txBody>
      </p:sp>
      <p:sp>
        <p:nvSpPr>
          <p:cNvPr id="11" name="사각형: 둥근 모서리 40"/>
          <p:cNvSpPr/>
          <p:nvPr/>
        </p:nvSpPr>
        <p:spPr>
          <a:xfrm>
            <a:off x="251520" y="847208"/>
            <a:ext cx="8680607" cy="3405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>
            <a:noAutofit/>
          </a:bodyPr>
          <a:lstStyle/>
          <a:p>
            <a:pPr lvl="0" eaLnBrk="0" latinLnBrk="0" hangingPunct="0">
              <a:spcBef>
                <a:spcPct val="20000"/>
              </a:spcBef>
            </a:pPr>
            <a:r>
              <a:rPr kumimoji="0" lang="ko-KR" altLang="en-US" b="1" dirty="0" smtClean="0">
                <a:solidFill>
                  <a:srgbClr val="000000"/>
                </a:solidFill>
                <a:latin typeface="맑은 고딕"/>
                <a:ea typeface="맑은 고딕"/>
              </a:rPr>
              <a:t>명령어 입력 예</a:t>
            </a:r>
            <a:endParaRPr kumimoji="0" lang="ko-KR" altLang="en-US" b="1" dirty="0">
              <a:solidFill>
                <a:srgbClr val="000000"/>
              </a:solidFill>
              <a:latin typeface="맑은 고딕"/>
              <a:ea typeface="맑은 고딕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r="37961" b="32108"/>
          <a:stretch/>
        </p:blipFill>
        <p:spPr>
          <a:xfrm>
            <a:off x="467544" y="1826121"/>
            <a:ext cx="5779221" cy="1674887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-2988840" y="4437112"/>
            <a:ext cx="9363075" cy="1872630"/>
            <a:chOff x="-3476065" y="-243830"/>
            <a:chExt cx="9363075" cy="1872630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4"/>
            <a:srcRect l="379" t="425" r="36558" b="67967"/>
            <a:stretch/>
          </p:blipFill>
          <p:spPr>
            <a:xfrm>
              <a:off x="-17646" y="-243830"/>
              <a:ext cx="5904656" cy="1872630"/>
            </a:xfrm>
            <a:prstGeom prst="rect">
              <a:avLst/>
            </a:prstGeom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4"/>
            <a:srcRect l="-36717" t="67691" r="36717" b="23801"/>
            <a:stretch/>
          </p:blipFill>
          <p:spPr>
            <a:xfrm>
              <a:off x="-3476065" y="1124322"/>
              <a:ext cx="9363075" cy="504056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95536" y="1317037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Platform-tools(</a:t>
            </a:r>
            <a:r>
              <a:rPr lang="en-US" altLang="ko-KR" sz="1400" dirty="0" err="1" smtClean="0"/>
              <a:t>Adb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설치 폴더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에서 </a:t>
            </a:r>
            <a:r>
              <a:rPr lang="en-US" altLang="ko-KR" sz="1400" dirty="0" err="1" smtClean="0"/>
              <a:t>powerShell</a:t>
            </a:r>
            <a:r>
              <a:rPr lang="ko-KR" altLang="en-US" sz="1400" dirty="0" smtClean="0"/>
              <a:t> 실행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95536" y="3933056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환경변수 추가 후 명령 프롬프트에서 실행</a:t>
            </a:r>
            <a:endParaRPr lang="ko-KR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516216" y="3456002"/>
            <a:ext cx="5616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명령어 실행 후</a:t>
            </a:r>
            <a:endParaRPr lang="en-US" altLang="ko-KR" sz="2800" b="1" dirty="0"/>
          </a:p>
          <a:p>
            <a:r>
              <a:rPr lang="ko-KR" altLang="en-US" sz="2800" b="1" dirty="0" smtClean="0"/>
              <a:t>폰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재부팅</a:t>
            </a:r>
            <a:r>
              <a:rPr lang="ko-KR" altLang="en-US" sz="2800" b="1" dirty="0" smtClean="0"/>
              <a:t> 권장</a:t>
            </a:r>
            <a:r>
              <a:rPr lang="en-US" altLang="ko-KR" sz="2800" b="1" dirty="0" smtClean="0"/>
              <a:t>!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592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07950" y="95250"/>
            <a:ext cx="91455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lvl="0">
              <a:defRPr/>
            </a:pPr>
            <a:r>
              <a:rPr lang="ko-KR" altLang="en-US" sz="2000" b="1" dirty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모바일 </a:t>
            </a:r>
            <a:r>
              <a:rPr lang="en-US" altLang="ko-KR" sz="2000" b="1" dirty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OS </a:t>
            </a:r>
            <a:r>
              <a:rPr lang="ko-KR" altLang="en-US" sz="2000" b="1" dirty="0" smtClean="0">
                <a:solidFill>
                  <a:srgbClr val="808080">
                    <a:lumMod val="50000"/>
                  </a:srgb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업데이트 방지 확인</a:t>
            </a:r>
            <a:endParaRPr lang="ko-KR" altLang="en-US" sz="2000" b="1" dirty="0">
              <a:solidFill>
                <a:srgbClr val="808080">
                  <a:lumMod val="50000"/>
                </a:srgbClr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111" y="913557"/>
            <a:ext cx="2566345" cy="541784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26" y="910630"/>
            <a:ext cx="2569118" cy="5423694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4" name="직사각형 3"/>
          <p:cNvSpPr/>
          <p:nvPr/>
        </p:nvSpPr>
        <p:spPr bwMode="auto">
          <a:xfrm>
            <a:off x="8028384" y="3284984"/>
            <a:ext cx="648072" cy="2880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4857259" y="2132856"/>
            <a:ext cx="936104" cy="36004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4" y="910630"/>
            <a:ext cx="2567731" cy="542076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15" name="직사각형 14"/>
          <p:cNvSpPr/>
          <p:nvPr/>
        </p:nvSpPr>
        <p:spPr bwMode="auto">
          <a:xfrm>
            <a:off x="488633" y="5157192"/>
            <a:ext cx="2567731" cy="43204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488635" y="1124744"/>
            <a:ext cx="554974" cy="43204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752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26837</TotalTime>
  <Words>127</Words>
  <Application>Microsoft Office PowerPoint</Application>
  <PresentationFormat>화면 슬라이드 쇼(4:3)</PresentationFormat>
  <Paragraphs>39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7</vt:i4>
      </vt:variant>
    </vt:vector>
  </HeadingPairs>
  <TitlesOfParts>
    <vt:vector size="18" baseType="lpstr">
      <vt:lpstr>HY헤드라인M</vt:lpstr>
      <vt:lpstr>Roboto</vt:lpstr>
      <vt:lpstr>ヒラギノ角ゴ Pro W3</vt:lpstr>
      <vt:lpstr>굴림</vt:lpstr>
      <vt:lpstr>나눔바른고딕</vt:lpstr>
      <vt:lpstr>맑은 고딕</vt:lpstr>
      <vt:lpstr>Arial</vt:lpstr>
      <vt:lpstr>Courier New</vt:lpstr>
      <vt:lpstr>1_Office 테마</vt:lpstr>
      <vt:lpstr>2_Office 테마</vt:lpstr>
      <vt:lpstr>Blank Presentation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/>
  <cp:lastModifiedBy>geomex</cp:lastModifiedBy>
  <cp:revision>2454</cp:revision>
  <cp:lastPrinted>2020-09-17T01:50:25Z</cp:lastPrinted>
  <dcterms:created xsi:type="dcterms:W3CDTF">2010-06-01T05:21:46Z</dcterms:created>
  <dcterms:modified xsi:type="dcterms:W3CDTF">2022-04-20T05:03:48Z</dcterms:modified>
</cp:coreProperties>
</file>